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4"/>
  </p:notesMasterIdLst>
  <p:sldIdLst>
    <p:sldId id="256" r:id="rId2"/>
    <p:sldId id="277" r:id="rId3"/>
    <p:sldId id="257" r:id="rId4"/>
    <p:sldId id="282" r:id="rId5"/>
    <p:sldId id="267" r:id="rId6"/>
    <p:sldId id="272" r:id="rId7"/>
    <p:sldId id="311" r:id="rId8"/>
    <p:sldId id="329" r:id="rId9"/>
    <p:sldId id="330" r:id="rId10"/>
    <p:sldId id="332" r:id="rId11"/>
    <p:sldId id="331" r:id="rId12"/>
    <p:sldId id="321" r:id="rId13"/>
    <p:sldId id="260" r:id="rId14"/>
    <p:sldId id="275" r:id="rId15"/>
    <p:sldId id="316" r:id="rId16"/>
    <p:sldId id="324" r:id="rId17"/>
    <p:sldId id="319" r:id="rId18"/>
    <p:sldId id="325" r:id="rId19"/>
    <p:sldId id="326" r:id="rId20"/>
    <p:sldId id="327" r:id="rId21"/>
    <p:sldId id="328" r:id="rId22"/>
    <p:sldId id="322" r:id="rId23"/>
  </p:sldIdLst>
  <p:sldSz cx="9144000" cy="5143500" type="screen16x9"/>
  <p:notesSz cx="6858000" cy="9144000"/>
  <p:embeddedFontLst>
    <p:embeddedFont>
      <p:font typeface="Be Vietnam ExtraBold" panose="020B0604020202020204" charset="0"/>
      <p:bold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ibre Franklin" panose="020B0604020202020204" charset="0"/>
      <p:regular r:id="rId31"/>
      <p:bold r:id="rId32"/>
      <p:italic r:id="rId33"/>
      <p:boldItalic r:id="rId34"/>
    </p:embeddedFont>
    <p:embeddedFont>
      <p:font typeface="Libre Franklin Thin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1E9"/>
    <a:srgbClr val="EEBED3"/>
    <a:srgbClr val="E07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3C0A74-939B-41F0-9BAD-0CB8AD2A57C5}">
  <a:tblStyle styleId="{553C0A74-939B-41F0-9BAD-0CB8AD2A57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993d73b75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993d73b75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540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65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8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65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99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93969108f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93969108f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3969108f1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3969108f1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993d73b759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993d73b759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9a557fbe4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9a557fbe4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993d73b75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993d73b759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b62cbd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b62cbd3b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8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56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a0f900027_1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a0f900027_1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88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43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61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Title with Six Column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2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5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6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7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59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578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rot="10800000" flipH="1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name="adj" fmla="val 634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6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2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46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1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88" r:id="rId4"/>
    <p:sldLayoutId id="2147483689" r:id="rId5"/>
    <p:sldLayoutId id="2147483690" r:id="rId6"/>
    <p:sldLayoutId id="2147483692" r:id="rId7"/>
    <p:sldLayoutId id="2147483693" r:id="rId8"/>
    <p:sldLayoutId id="2147483694" r:id="rId9"/>
    <p:sldLayoutId id="2147483695" r:id="rId10"/>
    <p:sldLayoutId id="2147483705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658630" y="1746544"/>
            <a:ext cx="4077633" cy="2399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Karina Garcia          – 01212023</a:t>
            </a:r>
          </a:p>
          <a:p>
            <a:pPr marL="0" indent="0"/>
            <a:r>
              <a:rPr lang="en-GB" dirty="0"/>
              <a:t>Lucas Osakwe       – 01212203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Mariana  </a:t>
            </a:r>
            <a:r>
              <a:rPr lang="en-GB" dirty="0" err="1"/>
              <a:t>Cazzoto</a:t>
            </a:r>
            <a:r>
              <a:rPr lang="en-GB" dirty="0"/>
              <a:t>  – 01212044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Pedro </a:t>
            </a:r>
            <a:r>
              <a:rPr lang="en-GB" dirty="0" err="1"/>
              <a:t>Rosário</a:t>
            </a:r>
            <a:r>
              <a:rPr lang="en-GB" dirty="0"/>
              <a:t>         - 01212089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Oliveira        - 01212092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Wesley Monteiro – 01212094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1" name="Google Shape;251;p41"/>
          <p:cNvGrpSpPr/>
          <p:nvPr/>
        </p:nvGrpSpPr>
        <p:grpSpPr>
          <a:xfrm>
            <a:off x="3640878" y="1061836"/>
            <a:ext cx="3881893" cy="3866200"/>
            <a:chOff x="1380325" y="456475"/>
            <a:chExt cx="4827625" cy="4811100"/>
          </a:xfrm>
        </p:grpSpPr>
        <p:sp>
          <p:nvSpPr>
            <p:cNvPr id="252" name="Google Shape;252;p41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114;p19">
            <a:extLst>
              <a:ext uri="{FF2B5EF4-FFF2-40B4-BE49-F238E27FC236}">
                <a16:creationId xmlns:a16="http://schemas.microsoft.com/office/drawing/2014/main" id="{9B8766A8-1BF7-4C91-A57D-31F3E2B06FE2}"/>
              </a:ext>
            </a:extLst>
          </p:cNvPr>
          <p:cNvGrpSpPr/>
          <p:nvPr/>
        </p:nvGrpSpPr>
        <p:grpSpPr>
          <a:xfrm>
            <a:off x="7892744" y="-89407"/>
            <a:ext cx="1177890" cy="3629641"/>
            <a:chOff x="1569775" y="2825125"/>
            <a:chExt cx="618250" cy="1893100"/>
          </a:xfrm>
        </p:grpSpPr>
        <p:sp>
          <p:nvSpPr>
            <p:cNvPr id="515" name="Google Shape;115;p19">
              <a:extLst>
                <a:ext uri="{FF2B5EF4-FFF2-40B4-BE49-F238E27FC236}">
                  <a16:creationId xmlns:a16="http://schemas.microsoft.com/office/drawing/2014/main" id="{FDCB7E4D-46CF-4DCE-B50E-E5DE61A8B13A}"/>
                </a:ext>
              </a:extLst>
            </p:cNvPr>
            <p:cNvSpPr/>
            <p:nvPr/>
          </p:nvSpPr>
          <p:spPr>
            <a:xfrm>
              <a:off x="1658750" y="4099550"/>
              <a:ext cx="442800" cy="508350"/>
            </a:xfrm>
            <a:custGeom>
              <a:avLst/>
              <a:gdLst/>
              <a:ahLst/>
              <a:cxnLst/>
              <a:rect l="l" t="t" r="r" b="b"/>
              <a:pathLst>
                <a:path w="17712" h="20334" extrusionOk="0">
                  <a:moveTo>
                    <a:pt x="7620" y="1"/>
                  </a:moveTo>
                  <a:cubicBezTo>
                    <a:pt x="7119" y="1"/>
                    <a:pt x="6634" y="34"/>
                    <a:pt x="6166" y="168"/>
                  </a:cubicBezTo>
                  <a:cubicBezTo>
                    <a:pt x="5882" y="235"/>
                    <a:pt x="5648" y="385"/>
                    <a:pt x="5431" y="569"/>
                  </a:cubicBezTo>
                  <a:cubicBezTo>
                    <a:pt x="5381" y="619"/>
                    <a:pt x="5348" y="669"/>
                    <a:pt x="5331" y="736"/>
                  </a:cubicBezTo>
                  <a:cubicBezTo>
                    <a:pt x="5231" y="1053"/>
                    <a:pt x="5130" y="1354"/>
                    <a:pt x="5147" y="1688"/>
                  </a:cubicBezTo>
                  <a:cubicBezTo>
                    <a:pt x="5147" y="1738"/>
                    <a:pt x="5130" y="1805"/>
                    <a:pt x="5114" y="1855"/>
                  </a:cubicBezTo>
                  <a:cubicBezTo>
                    <a:pt x="4997" y="2424"/>
                    <a:pt x="4780" y="2958"/>
                    <a:pt x="4495" y="3476"/>
                  </a:cubicBezTo>
                  <a:cubicBezTo>
                    <a:pt x="4395" y="3677"/>
                    <a:pt x="4295" y="3860"/>
                    <a:pt x="4195" y="4061"/>
                  </a:cubicBezTo>
                  <a:cubicBezTo>
                    <a:pt x="4028" y="4429"/>
                    <a:pt x="3794" y="4779"/>
                    <a:pt x="3543" y="5097"/>
                  </a:cubicBezTo>
                  <a:cubicBezTo>
                    <a:pt x="3075" y="5682"/>
                    <a:pt x="2607" y="6266"/>
                    <a:pt x="2140" y="6851"/>
                  </a:cubicBezTo>
                  <a:cubicBezTo>
                    <a:pt x="2039" y="6968"/>
                    <a:pt x="1939" y="7102"/>
                    <a:pt x="1822" y="7185"/>
                  </a:cubicBezTo>
                  <a:cubicBezTo>
                    <a:pt x="1571" y="7386"/>
                    <a:pt x="1371" y="7637"/>
                    <a:pt x="1154" y="7871"/>
                  </a:cubicBezTo>
                  <a:cubicBezTo>
                    <a:pt x="1037" y="8004"/>
                    <a:pt x="937" y="8138"/>
                    <a:pt x="853" y="8288"/>
                  </a:cubicBezTo>
                  <a:cubicBezTo>
                    <a:pt x="669" y="8639"/>
                    <a:pt x="485" y="9007"/>
                    <a:pt x="318" y="9374"/>
                  </a:cubicBezTo>
                  <a:cubicBezTo>
                    <a:pt x="251" y="9525"/>
                    <a:pt x="201" y="9692"/>
                    <a:pt x="185" y="9859"/>
                  </a:cubicBezTo>
                  <a:cubicBezTo>
                    <a:pt x="135" y="10176"/>
                    <a:pt x="51" y="10494"/>
                    <a:pt x="68" y="10811"/>
                  </a:cubicBezTo>
                  <a:cubicBezTo>
                    <a:pt x="68" y="10845"/>
                    <a:pt x="68" y="10861"/>
                    <a:pt x="68" y="10895"/>
                  </a:cubicBezTo>
                  <a:cubicBezTo>
                    <a:pt x="1" y="11079"/>
                    <a:pt x="1" y="11262"/>
                    <a:pt x="18" y="11446"/>
                  </a:cubicBezTo>
                  <a:lnTo>
                    <a:pt x="18" y="12866"/>
                  </a:lnTo>
                  <a:cubicBezTo>
                    <a:pt x="18" y="12933"/>
                    <a:pt x="18" y="13017"/>
                    <a:pt x="34" y="13084"/>
                  </a:cubicBezTo>
                  <a:cubicBezTo>
                    <a:pt x="118" y="13351"/>
                    <a:pt x="118" y="13618"/>
                    <a:pt x="135" y="13886"/>
                  </a:cubicBezTo>
                  <a:cubicBezTo>
                    <a:pt x="151" y="14103"/>
                    <a:pt x="185" y="14320"/>
                    <a:pt x="302" y="14487"/>
                  </a:cubicBezTo>
                  <a:cubicBezTo>
                    <a:pt x="435" y="14671"/>
                    <a:pt x="485" y="14855"/>
                    <a:pt x="552" y="15055"/>
                  </a:cubicBezTo>
                  <a:cubicBezTo>
                    <a:pt x="602" y="15239"/>
                    <a:pt x="669" y="15423"/>
                    <a:pt x="719" y="15607"/>
                  </a:cubicBezTo>
                  <a:cubicBezTo>
                    <a:pt x="769" y="15757"/>
                    <a:pt x="836" y="15891"/>
                    <a:pt x="953" y="16008"/>
                  </a:cubicBezTo>
                  <a:cubicBezTo>
                    <a:pt x="1053" y="16108"/>
                    <a:pt x="1120" y="16225"/>
                    <a:pt x="1154" y="16358"/>
                  </a:cubicBezTo>
                  <a:cubicBezTo>
                    <a:pt x="1254" y="16592"/>
                    <a:pt x="1371" y="16793"/>
                    <a:pt x="1505" y="17010"/>
                  </a:cubicBezTo>
                  <a:cubicBezTo>
                    <a:pt x="1739" y="17378"/>
                    <a:pt x="2006" y="17712"/>
                    <a:pt x="2357" y="17996"/>
                  </a:cubicBezTo>
                  <a:cubicBezTo>
                    <a:pt x="2741" y="18297"/>
                    <a:pt x="3175" y="18547"/>
                    <a:pt x="3543" y="18848"/>
                  </a:cubicBezTo>
                  <a:cubicBezTo>
                    <a:pt x="3593" y="18881"/>
                    <a:pt x="3643" y="18898"/>
                    <a:pt x="3693" y="18932"/>
                  </a:cubicBezTo>
                  <a:cubicBezTo>
                    <a:pt x="3994" y="19082"/>
                    <a:pt x="4295" y="19232"/>
                    <a:pt x="4596" y="19399"/>
                  </a:cubicBezTo>
                  <a:cubicBezTo>
                    <a:pt x="5064" y="19683"/>
                    <a:pt x="5548" y="19884"/>
                    <a:pt x="6066" y="20018"/>
                  </a:cubicBezTo>
                  <a:cubicBezTo>
                    <a:pt x="6200" y="20051"/>
                    <a:pt x="6317" y="20068"/>
                    <a:pt x="6450" y="20084"/>
                  </a:cubicBezTo>
                  <a:cubicBezTo>
                    <a:pt x="6751" y="20135"/>
                    <a:pt x="7069" y="20151"/>
                    <a:pt x="7369" y="20151"/>
                  </a:cubicBezTo>
                  <a:cubicBezTo>
                    <a:pt x="7520" y="20151"/>
                    <a:pt x="7687" y="20168"/>
                    <a:pt x="7837" y="20201"/>
                  </a:cubicBezTo>
                  <a:cubicBezTo>
                    <a:pt x="8038" y="20252"/>
                    <a:pt x="8221" y="20268"/>
                    <a:pt x="8422" y="20268"/>
                  </a:cubicBezTo>
                  <a:lnTo>
                    <a:pt x="9057" y="20268"/>
                  </a:lnTo>
                  <a:cubicBezTo>
                    <a:pt x="9157" y="20268"/>
                    <a:pt x="9257" y="20268"/>
                    <a:pt x="9358" y="20285"/>
                  </a:cubicBezTo>
                  <a:cubicBezTo>
                    <a:pt x="9589" y="20322"/>
                    <a:pt x="9825" y="20333"/>
                    <a:pt x="10063" y="20333"/>
                  </a:cubicBezTo>
                  <a:cubicBezTo>
                    <a:pt x="10256" y="20333"/>
                    <a:pt x="10450" y="20326"/>
                    <a:pt x="10644" y="20318"/>
                  </a:cubicBezTo>
                  <a:cubicBezTo>
                    <a:pt x="10828" y="20302"/>
                    <a:pt x="10995" y="20268"/>
                    <a:pt x="11145" y="20151"/>
                  </a:cubicBezTo>
                  <a:cubicBezTo>
                    <a:pt x="11212" y="20101"/>
                    <a:pt x="11279" y="20084"/>
                    <a:pt x="11346" y="20084"/>
                  </a:cubicBezTo>
                  <a:cubicBezTo>
                    <a:pt x="11413" y="20084"/>
                    <a:pt x="11480" y="20051"/>
                    <a:pt x="11546" y="20051"/>
                  </a:cubicBezTo>
                  <a:cubicBezTo>
                    <a:pt x="12081" y="19901"/>
                    <a:pt x="12599" y="19700"/>
                    <a:pt x="13084" y="19416"/>
                  </a:cubicBezTo>
                  <a:cubicBezTo>
                    <a:pt x="13134" y="19383"/>
                    <a:pt x="13201" y="19349"/>
                    <a:pt x="13267" y="19316"/>
                  </a:cubicBezTo>
                  <a:cubicBezTo>
                    <a:pt x="13585" y="19149"/>
                    <a:pt x="13886" y="18998"/>
                    <a:pt x="14186" y="18831"/>
                  </a:cubicBezTo>
                  <a:cubicBezTo>
                    <a:pt x="14237" y="18798"/>
                    <a:pt x="14287" y="18764"/>
                    <a:pt x="14320" y="18731"/>
                  </a:cubicBezTo>
                  <a:cubicBezTo>
                    <a:pt x="14470" y="18614"/>
                    <a:pt x="14621" y="18497"/>
                    <a:pt x="14771" y="18380"/>
                  </a:cubicBezTo>
                  <a:cubicBezTo>
                    <a:pt x="14855" y="18313"/>
                    <a:pt x="14955" y="18230"/>
                    <a:pt x="15005" y="18146"/>
                  </a:cubicBezTo>
                  <a:cubicBezTo>
                    <a:pt x="15072" y="18013"/>
                    <a:pt x="15172" y="17929"/>
                    <a:pt x="15289" y="17862"/>
                  </a:cubicBezTo>
                  <a:cubicBezTo>
                    <a:pt x="15557" y="17695"/>
                    <a:pt x="15757" y="17461"/>
                    <a:pt x="15924" y="17194"/>
                  </a:cubicBezTo>
                  <a:cubicBezTo>
                    <a:pt x="15974" y="17110"/>
                    <a:pt x="16024" y="17027"/>
                    <a:pt x="16091" y="16960"/>
                  </a:cubicBezTo>
                  <a:cubicBezTo>
                    <a:pt x="16225" y="16843"/>
                    <a:pt x="16308" y="16709"/>
                    <a:pt x="16392" y="16559"/>
                  </a:cubicBezTo>
                  <a:cubicBezTo>
                    <a:pt x="16492" y="16392"/>
                    <a:pt x="16592" y="16208"/>
                    <a:pt x="16709" y="16058"/>
                  </a:cubicBezTo>
                  <a:cubicBezTo>
                    <a:pt x="16826" y="15907"/>
                    <a:pt x="16927" y="15757"/>
                    <a:pt x="16993" y="15556"/>
                  </a:cubicBezTo>
                  <a:cubicBezTo>
                    <a:pt x="17077" y="15272"/>
                    <a:pt x="17177" y="14972"/>
                    <a:pt x="17261" y="14671"/>
                  </a:cubicBezTo>
                  <a:cubicBezTo>
                    <a:pt x="17294" y="14604"/>
                    <a:pt x="17311" y="14520"/>
                    <a:pt x="17344" y="14454"/>
                  </a:cubicBezTo>
                  <a:cubicBezTo>
                    <a:pt x="17528" y="14186"/>
                    <a:pt x="17612" y="13902"/>
                    <a:pt x="17612" y="13602"/>
                  </a:cubicBezTo>
                  <a:cubicBezTo>
                    <a:pt x="17628" y="13568"/>
                    <a:pt x="17628" y="13535"/>
                    <a:pt x="17628" y="13501"/>
                  </a:cubicBezTo>
                  <a:cubicBezTo>
                    <a:pt x="17712" y="13284"/>
                    <a:pt x="17712" y="13067"/>
                    <a:pt x="17712" y="12850"/>
                  </a:cubicBezTo>
                  <a:cubicBezTo>
                    <a:pt x="17695" y="12465"/>
                    <a:pt x="17679" y="12081"/>
                    <a:pt x="17695" y="11713"/>
                  </a:cubicBezTo>
                  <a:cubicBezTo>
                    <a:pt x="17712" y="11246"/>
                    <a:pt x="17595" y="10794"/>
                    <a:pt x="17595" y="10327"/>
                  </a:cubicBezTo>
                  <a:cubicBezTo>
                    <a:pt x="17595" y="10277"/>
                    <a:pt x="17578" y="10243"/>
                    <a:pt x="17562" y="10193"/>
                  </a:cubicBezTo>
                  <a:cubicBezTo>
                    <a:pt x="17545" y="10126"/>
                    <a:pt x="17528" y="10076"/>
                    <a:pt x="17528" y="10009"/>
                  </a:cubicBezTo>
                  <a:cubicBezTo>
                    <a:pt x="17528" y="9742"/>
                    <a:pt x="17445" y="9508"/>
                    <a:pt x="17328" y="9274"/>
                  </a:cubicBezTo>
                  <a:cubicBezTo>
                    <a:pt x="17211" y="9007"/>
                    <a:pt x="17060" y="8756"/>
                    <a:pt x="16943" y="8489"/>
                  </a:cubicBezTo>
                  <a:cubicBezTo>
                    <a:pt x="16726" y="8004"/>
                    <a:pt x="16359" y="7637"/>
                    <a:pt x="15974" y="7286"/>
                  </a:cubicBezTo>
                  <a:cubicBezTo>
                    <a:pt x="15824" y="7152"/>
                    <a:pt x="15690" y="7002"/>
                    <a:pt x="15557" y="6851"/>
                  </a:cubicBezTo>
                  <a:cubicBezTo>
                    <a:pt x="15105" y="6300"/>
                    <a:pt x="14654" y="5732"/>
                    <a:pt x="14203" y="5164"/>
                  </a:cubicBezTo>
                  <a:cubicBezTo>
                    <a:pt x="13919" y="4796"/>
                    <a:pt x="13652" y="4412"/>
                    <a:pt x="13451" y="3961"/>
                  </a:cubicBezTo>
                  <a:cubicBezTo>
                    <a:pt x="13401" y="3844"/>
                    <a:pt x="13334" y="3743"/>
                    <a:pt x="13284" y="3627"/>
                  </a:cubicBezTo>
                  <a:cubicBezTo>
                    <a:pt x="13034" y="3209"/>
                    <a:pt x="12833" y="2774"/>
                    <a:pt x="12699" y="2307"/>
                  </a:cubicBezTo>
                  <a:cubicBezTo>
                    <a:pt x="12633" y="2123"/>
                    <a:pt x="12566" y="1922"/>
                    <a:pt x="12566" y="1722"/>
                  </a:cubicBezTo>
                  <a:cubicBezTo>
                    <a:pt x="12549" y="1388"/>
                    <a:pt x="12465" y="1070"/>
                    <a:pt x="12365" y="736"/>
                  </a:cubicBezTo>
                  <a:cubicBezTo>
                    <a:pt x="12348" y="686"/>
                    <a:pt x="12315" y="619"/>
                    <a:pt x="12265" y="586"/>
                  </a:cubicBezTo>
                  <a:cubicBezTo>
                    <a:pt x="12081" y="402"/>
                    <a:pt x="11864" y="268"/>
                    <a:pt x="11613" y="185"/>
                  </a:cubicBezTo>
                  <a:cubicBezTo>
                    <a:pt x="11480" y="151"/>
                    <a:pt x="11346" y="118"/>
                    <a:pt x="11229" y="101"/>
                  </a:cubicBezTo>
                  <a:cubicBezTo>
                    <a:pt x="10928" y="17"/>
                    <a:pt x="10644" y="17"/>
                    <a:pt x="10360" y="1"/>
                  </a:cubicBezTo>
                  <a:lnTo>
                    <a:pt x="8856" y="1"/>
                  </a:lnTo>
                  <a:cubicBezTo>
                    <a:pt x="8578" y="1"/>
                    <a:pt x="8299" y="8"/>
                    <a:pt x="8026" y="8"/>
                  </a:cubicBezTo>
                  <a:cubicBezTo>
                    <a:pt x="7889" y="8"/>
                    <a:pt x="7754" y="6"/>
                    <a:pt x="7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16;p19">
              <a:extLst>
                <a:ext uri="{FF2B5EF4-FFF2-40B4-BE49-F238E27FC236}">
                  <a16:creationId xmlns:a16="http://schemas.microsoft.com/office/drawing/2014/main" id="{76244C49-0E16-4740-A43C-09FC50961F34}"/>
                </a:ext>
              </a:extLst>
            </p:cNvPr>
            <p:cNvSpPr/>
            <p:nvPr/>
          </p:nvSpPr>
          <p:spPr>
            <a:xfrm>
              <a:off x="1672550" y="4108625"/>
              <a:ext cx="426075" cy="490550"/>
            </a:xfrm>
            <a:custGeom>
              <a:avLst/>
              <a:gdLst/>
              <a:ahLst/>
              <a:cxnLst/>
              <a:rect l="l" t="t" r="r" b="b"/>
              <a:pathLst>
                <a:path w="17043" h="19622" extrusionOk="0">
                  <a:moveTo>
                    <a:pt x="6215" y="0"/>
                  </a:moveTo>
                  <a:cubicBezTo>
                    <a:pt x="5844" y="0"/>
                    <a:pt x="5502" y="112"/>
                    <a:pt x="5213" y="490"/>
                  </a:cubicBezTo>
                  <a:cubicBezTo>
                    <a:pt x="4612" y="1275"/>
                    <a:pt x="4445" y="2311"/>
                    <a:pt x="4127" y="3230"/>
                  </a:cubicBezTo>
                  <a:cubicBezTo>
                    <a:pt x="3659" y="4517"/>
                    <a:pt x="2757" y="5569"/>
                    <a:pt x="1888" y="6589"/>
                  </a:cubicBezTo>
                  <a:cubicBezTo>
                    <a:pt x="1153" y="7457"/>
                    <a:pt x="819" y="8193"/>
                    <a:pt x="518" y="9295"/>
                  </a:cubicBezTo>
                  <a:cubicBezTo>
                    <a:pt x="201" y="10431"/>
                    <a:pt x="0" y="11434"/>
                    <a:pt x="0" y="12620"/>
                  </a:cubicBezTo>
                  <a:cubicBezTo>
                    <a:pt x="0" y="13773"/>
                    <a:pt x="318" y="14625"/>
                    <a:pt x="852" y="15611"/>
                  </a:cubicBezTo>
                  <a:cubicBezTo>
                    <a:pt x="1404" y="16647"/>
                    <a:pt x="2122" y="17382"/>
                    <a:pt x="3024" y="18117"/>
                  </a:cubicBezTo>
                  <a:cubicBezTo>
                    <a:pt x="3877" y="18836"/>
                    <a:pt x="4779" y="19488"/>
                    <a:pt x="5915" y="19588"/>
                  </a:cubicBezTo>
                  <a:cubicBezTo>
                    <a:pt x="6191" y="19611"/>
                    <a:pt x="6462" y="19621"/>
                    <a:pt x="6731" y="19621"/>
                  </a:cubicBezTo>
                  <a:cubicBezTo>
                    <a:pt x="7635" y="19621"/>
                    <a:pt x="8510" y="19501"/>
                    <a:pt x="9424" y="19320"/>
                  </a:cubicBezTo>
                  <a:cubicBezTo>
                    <a:pt x="10660" y="19053"/>
                    <a:pt x="11763" y="18919"/>
                    <a:pt x="12816" y="18168"/>
                  </a:cubicBezTo>
                  <a:cubicBezTo>
                    <a:pt x="14604" y="16881"/>
                    <a:pt x="15673" y="14926"/>
                    <a:pt x="16508" y="12954"/>
                  </a:cubicBezTo>
                  <a:cubicBezTo>
                    <a:pt x="16893" y="12052"/>
                    <a:pt x="17043" y="10849"/>
                    <a:pt x="16859" y="9880"/>
                  </a:cubicBezTo>
                  <a:cubicBezTo>
                    <a:pt x="16692" y="8911"/>
                    <a:pt x="16074" y="8310"/>
                    <a:pt x="15389" y="7641"/>
                  </a:cubicBezTo>
                  <a:cubicBezTo>
                    <a:pt x="14520" y="6789"/>
                    <a:pt x="13451" y="5920"/>
                    <a:pt x="13016" y="4734"/>
                  </a:cubicBezTo>
                  <a:cubicBezTo>
                    <a:pt x="12599" y="3581"/>
                    <a:pt x="12465" y="2395"/>
                    <a:pt x="11780" y="1342"/>
                  </a:cubicBezTo>
                  <a:cubicBezTo>
                    <a:pt x="11111" y="323"/>
                    <a:pt x="10092" y="106"/>
                    <a:pt x="8956" y="39"/>
                  </a:cubicBezTo>
                  <a:cubicBezTo>
                    <a:pt x="8895" y="35"/>
                    <a:pt x="8832" y="34"/>
                    <a:pt x="8769" y="34"/>
                  </a:cubicBezTo>
                  <a:cubicBezTo>
                    <a:pt x="8300" y="34"/>
                    <a:pt x="7776" y="116"/>
                    <a:pt x="7282" y="116"/>
                  </a:cubicBezTo>
                  <a:cubicBezTo>
                    <a:pt x="7187" y="116"/>
                    <a:pt x="7093" y="113"/>
                    <a:pt x="7001" y="106"/>
                  </a:cubicBezTo>
                  <a:cubicBezTo>
                    <a:pt x="6731" y="52"/>
                    <a:pt x="6466" y="0"/>
                    <a:pt x="6215" y="0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17;p19">
              <a:extLst>
                <a:ext uri="{FF2B5EF4-FFF2-40B4-BE49-F238E27FC236}">
                  <a16:creationId xmlns:a16="http://schemas.microsoft.com/office/drawing/2014/main" id="{D3438FA9-9AB4-4BEE-8342-DFDE6AD9C193}"/>
                </a:ext>
              </a:extLst>
            </p:cNvPr>
            <p:cNvSpPr/>
            <p:nvPr/>
          </p:nvSpPr>
          <p:spPr>
            <a:xfrm>
              <a:off x="1872625" y="2825125"/>
              <a:ext cx="12150" cy="1123650"/>
            </a:xfrm>
            <a:custGeom>
              <a:avLst/>
              <a:gdLst/>
              <a:ahLst/>
              <a:cxnLst/>
              <a:rect l="l" t="t" r="r" b="b"/>
              <a:pathLst>
                <a:path w="486" h="44946" extrusionOk="0">
                  <a:moveTo>
                    <a:pt x="485" y="21136"/>
                  </a:moveTo>
                  <a:lnTo>
                    <a:pt x="468" y="21136"/>
                  </a:lnTo>
                  <a:cubicBezTo>
                    <a:pt x="452" y="18948"/>
                    <a:pt x="452" y="2556"/>
                    <a:pt x="435" y="368"/>
                  </a:cubicBezTo>
                  <a:cubicBezTo>
                    <a:pt x="435" y="0"/>
                    <a:pt x="418" y="719"/>
                    <a:pt x="402" y="368"/>
                  </a:cubicBezTo>
                  <a:cubicBezTo>
                    <a:pt x="402" y="301"/>
                    <a:pt x="385" y="418"/>
                    <a:pt x="385" y="368"/>
                  </a:cubicBezTo>
                  <a:cubicBezTo>
                    <a:pt x="368" y="267"/>
                    <a:pt x="301" y="351"/>
                    <a:pt x="235" y="368"/>
                  </a:cubicBezTo>
                  <a:cubicBezTo>
                    <a:pt x="168" y="368"/>
                    <a:pt x="118" y="267"/>
                    <a:pt x="101" y="368"/>
                  </a:cubicBezTo>
                  <a:cubicBezTo>
                    <a:pt x="84" y="435"/>
                    <a:pt x="84" y="284"/>
                    <a:pt x="67" y="368"/>
                  </a:cubicBezTo>
                  <a:cubicBezTo>
                    <a:pt x="67" y="535"/>
                    <a:pt x="51" y="184"/>
                    <a:pt x="51" y="368"/>
                  </a:cubicBezTo>
                  <a:cubicBezTo>
                    <a:pt x="34" y="2189"/>
                    <a:pt x="17" y="17711"/>
                    <a:pt x="17" y="19532"/>
                  </a:cubicBezTo>
                  <a:cubicBezTo>
                    <a:pt x="1" y="22256"/>
                    <a:pt x="1" y="37678"/>
                    <a:pt x="1" y="40418"/>
                  </a:cubicBezTo>
                  <a:cubicBezTo>
                    <a:pt x="1" y="40786"/>
                    <a:pt x="17" y="44044"/>
                    <a:pt x="51" y="44411"/>
                  </a:cubicBezTo>
                  <a:cubicBezTo>
                    <a:pt x="51" y="44562"/>
                    <a:pt x="101" y="44712"/>
                    <a:pt x="151" y="44862"/>
                  </a:cubicBezTo>
                  <a:cubicBezTo>
                    <a:pt x="151" y="44896"/>
                    <a:pt x="201" y="44913"/>
                    <a:pt x="235" y="44929"/>
                  </a:cubicBezTo>
                  <a:cubicBezTo>
                    <a:pt x="285" y="44946"/>
                    <a:pt x="318" y="44913"/>
                    <a:pt x="335" y="44846"/>
                  </a:cubicBezTo>
                  <a:cubicBezTo>
                    <a:pt x="368" y="44712"/>
                    <a:pt x="418" y="44578"/>
                    <a:pt x="435" y="44428"/>
                  </a:cubicBezTo>
                  <a:cubicBezTo>
                    <a:pt x="468" y="44127"/>
                    <a:pt x="485" y="40969"/>
                    <a:pt x="485" y="406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18;p19">
              <a:extLst>
                <a:ext uri="{FF2B5EF4-FFF2-40B4-BE49-F238E27FC236}">
                  <a16:creationId xmlns:a16="http://schemas.microsoft.com/office/drawing/2014/main" id="{0B5D088D-0AD4-4B6E-9C58-2EFFFD322D8E}"/>
                </a:ext>
              </a:extLst>
            </p:cNvPr>
            <p:cNvSpPr/>
            <p:nvPr/>
          </p:nvSpPr>
          <p:spPr>
            <a:xfrm>
              <a:off x="1807875" y="4058675"/>
              <a:ext cx="143725" cy="36725"/>
            </a:xfrm>
            <a:custGeom>
              <a:avLst/>
              <a:gdLst/>
              <a:ahLst/>
              <a:cxnLst/>
              <a:rect l="l" t="t" r="r" b="b"/>
              <a:pathLst>
                <a:path w="5749" h="1469" extrusionOk="0">
                  <a:moveTo>
                    <a:pt x="2725" y="0"/>
                  </a:moveTo>
                  <a:cubicBezTo>
                    <a:pt x="2440" y="0"/>
                    <a:pt x="2156" y="13"/>
                    <a:pt x="1872" y="32"/>
                  </a:cubicBezTo>
                  <a:cubicBezTo>
                    <a:pt x="1780" y="32"/>
                    <a:pt x="1688" y="36"/>
                    <a:pt x="1596" y="36"/>
                  </a:cubicBezTo>
                  <a:cubicBezTo>
                    <a:pt x="1505" y="36"/>
                    <a:pt x="1413" y="32"/>
                    <a:pt x="1321" y="15"/>
                  </a:cubicBezTo>
                  <a:cubicBezTo>
                    <a:pt x="1258" y="11"/>
                    <a:pt x="1194" y="9"/>
                    <a:pt x="1130" y="9"/>
                  </a:cubicBezTo>
                  <a:cubicBezTo>
                    <a:pt x="954" y="9"/>
                    <a:pt x="774" y="24"/>
                    <a:pt x="602" y="48"/>
                  </a:cubicBezTo>
                  <a:cubicBezTo>
                    <a:pt x="452" y="199"/>
                    <a:pt x="318" y="349"/>
                    <a:pt x="168" y="483"/>
                  </a:cubicBezTo>
                  <a:cubicBezTo>
                    <a:pt x="101" y="566"/>
                    <a:pt x="34" y="650"/>
                    <a:pt x="18" y="767"/>
                  </a:cubicBezTo>
                  <a:cubicBezTo>
                    <a:pt x="1" y="951"/>
                    <a:pt x="1" y="1135"/>
                    <a:pt x="1" y="1302"/>
                  </a:cubicBezTo>
                  <a:cubicBezTo>
                    <a:pt x="1" y="1352"/>
                    <a:pt x="18" y="1419"/>
                    <a:pt x="34" y="1469"/>
                  </a:cubicBezTo>
                  <a:cubicBezTo>
                    <a:pt x="118" y="1452"/>
                    <a:pt x="201" y="1452"/>
                    <a:pt x="268" y="1435"/>
                  </a:cubicBezTo>
                  <a:cubicBezTo>
                    <a:pt x="535" y="1337"/>
                    <a:pt x="826" y="1298"/>
                    <a:pt x="1121" y="1298"/>
                  </a:cubicBezTo>
                  <a:cubicBezTo>
                    <a:pt x="1176" y="1298"/>
                    <a:pt x="1232" y="1299"/>
                    <a:pt x="1287" y="1302"/>
                  </a:cubicBezTo>
                  <a:lnTo>
                    <a:pt x="4312" y="1302"/>
                  </a:lnTo>
                  <a:cubicBezTo>
                    <a:pt x="4393" y="1298"/>
                    <a:pt x="4473" y="1296"/>
                    <a:pt x="4553" y="1296"/>
                  </a:cubicBezTo>
                  <a:cubicBezTo>
                    <a:pt x="4885" y="1296"/>
                    <a:pt x="5208" y="1331"/>
                    <a:pt x="5531" y="1452"/>
                  </a:cubicBezTo>
                  <a:cubicBezTo>
                    <a:pt x="5556" y="1460"/>
                    <a:pt x="5586" y="1460"/>
                    <a:pt x="5619" y="1460"/>
                  </a:cubicBezTo>
                  <a:cubicBezTo>
                    <a:pt x="5652" y="1460"/>
                    <a:pt x="5690" y="1460"/>
                    <a:pt x="5732" y="1469"/>
                  </a:cubicBezTo>
                  <a:cubicBezTo>
                    <a:pt x="5732" y="1385"/>
                    <a:pt x="5749" y="1302"/>
                    <a:pt x="5749" y="1235"/>
                  </a:cubicBezTo>
                  <a:cubicBezTo>
                    <a:pt x="5749" y="1084"/>
                    <a:pt x="5732" y="951"/>
                    <a:pt x="5732" y="800"/>
                  </a:cubicBezTo>
                  <a:cubicBezTo>
                    <a:pt x="5715" y="583"/>
                    <a:pt x="5581" y="449"/>
                    <a:pt x="5381" y="383"/>
                  </a:cubicBezTo>
                  <a:cubicBezTo>
                    <a:pt x="5180" y="316"/>
                    <a:pt x="4963" y="249"/>
                    <a:pt x="4763" y="216"/>
                  </a:cubicBezTo>
                  <a:cubicBezTo>
                    <a:pt x="4312" y="149"/>
                    <a:pt x="3877" y="99"/>
                    <a:pt x="3426" y="32"/>
                  </a:cubicBezTo>
                  <a:cubicBezTo>
                    <a:pt x="3192" y="9"/>
                    <a:pt x="2958" y="0"/>
                    <a:pt x="2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19;p19">
              <a:extLst>
                <a:ext uri="{FF2B5EF4-FFF2-40B4-BE49-F238E27FC236}">
                  <a16:creationId xmlns:a16="http://schemas.microsoft.com/office/drawing/2014/main" id="{FC28DD85-B450-42BA-81F5-F6957707F058}"/>
                </a:ext>
              </a:extLst>
            </p:cNvPr>
            <p:cNvSpPr/>
            <p:nvPr/>
          </p:nvSpPr>
          <p:spPr>
            <a:xfrm>
              <a:off x="1820425" y="4020325"/>
              <a:ext cx="118650" cy="37475"/>
            </a:xfrm>
            <a:custGeom>
              <a:avLst/>
              <a:gdLst/>
              <a:ahLst/>
              <a:cxnLst/>
              <a:rect l="l" t="t" r="r" b="b"/>
              <a:pathLst>
                <a:path w="4746" h="1499" extrusionOk="0">
                  <a:moveTo>
                    <a:pt x="1494" y="1"/>
                  </a:moveTo>
                  <a:cubicBezTo>
                    <a:pt x="1202" y="1"/>
                    <a:pt x="910" y="33"/>
                    <a:pt x="618" y="45"/>
                  </a:cubicBezTo>
                  <a:cubicBezTo>
                    <a:pt x="334" y="45"/>
                    <a:pt x="217" y="279"/>
                    <a:pt x="50" y="413"/>
                  </a:cubicBezTo>
                  <a:cubicBezTo>
                    <a:pt x="33" y="413"/>
                    <a:pt x="17" y="446"/>
                    <a:pt x="17" y="463"/>
                  </a:cubicBezTo>
                  <a:cubicBezTo>
                    <a:pt x="33" y="630"/>
                    <a:pt x="0" y="797"/>
                    <a:pt x="50" y="948"/>
                  </a:cubicBezTo>
                  <a:cubicBezTo>
                    <a:pt x="84" y="1115"/>
                    <a:pt x="150" y="1298"/>
                    <a:pt x="134" y="1499"/>
                  </a:cubicBezTo>
                  <a:cubicBezTo>
                    <a:pt x="251" y="1482"/>
                    <a:pt x="351" y="1449"/>
                    <a:pt x="451" y="1432"/>
                  </a:cubicBezTo>
                  <a:cubicBezTo>
                    <a:pt x="735" y="1365"/>
                    <a:pt x="1019" y="1282"/>
                    <a:pt x="1303" y="1248"/>
                  </a:cubicBezTo>
                  <a:cubicBezTo>
                    <a:pt x="1634" y="1202"/>
                    <a:pt x="1964" y="1177"/>
                    <a:pt x="2292" y="1177"/>
                  </a:cubicBezTo>
                  <a:cubicBezTo>
                    <a:pt x="2561" y="1177"/>
                    <a:pt x="2828" y="1194"/>
                    <a:pt x="3091" y="1232"/>
                  </a:cubicBezTo>
                  <a:cubicBezTo>
                    <a:pt x="3559" y="1298"/>
                    <a:pt x="4044" y="1332"/>
                    <a:pt x="4495" y="1449"/>
                  </a:cubicBezTo>
                  <a:lnTo>
                    <a:pt x="4578" y="1449"/>
                  </a:lnTo>
                  <a:cubicBezTo>
                    <a:pt x="4612" y="1332"/>
                    <a:pt x="4612" y="1215"/>
                    <a:pt x="4662" y="1098"/>
                  </a:cubicBezTo>
                  <a:cubicBezTo>
                    <a:pt x="4745" y="897"/>
                    <a:pt x="4729" y="697"/>
                    <a:pt x="4712" y="480"/>
                  </a:cubicBezTo>
                  <a:cubicBezTo>
                    <a:pt x="4678" y="463"/>
                    <a:pt x="4645" y="446"/>
                    <a:pt x="4612" y="430"/>
                  </a:cubicBezTo>
                  <a:cubicBezTo>
                    <a:pt x="4495" y="379"/>
                    <a:pt x="4394" y="346"/>
                    <a:pt x="4277" y="313"/>
                  </a:cubicBezTo>
                  <a:cubicBezTo>
                    <a:pt x="3576" y="112"/>
                    <a:pt x="2874" y="29"/>
                    <a:pt x="2139" y="12"/>
                  </a:cubicBezTo>
                  <a:cubicBezTo>
                    <a:pt x="2061" y="12"/>
                    <a:pt x="1975" y="19"/>
                    <a:pt x="1892" y="19"/>
                  </a:cubicBezTo>
                  <a:cubicBezTo>
                    <a:pt x="1851" y="19"/>
                    <a:pt x="1810" y="17"/>
                    <a:pt x="1771" y="12"/>
                  </a:cubicBezTo>
                  <a:cubicBezTo>
                    <a:pt x="1679" y="4"/>
                    <a:pt x="1586" y="1"/>
                    <a:pt x="1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0;p19">
              <a:extLst>
                <a:ext uri="{FF2B5EF4-FFF2-40B4-BE49-F238E27FC236}">
                  <a16:creationId xmlns:a16="http://schemas.microsoft.com/office/drawing/2014/main" id="{3B9342AF-DDED-42C8-ACB9-83EA705BF66D}"/>
                </a:ext>
              </a:extLst>
            </p:cNvPr>
            <p:cNvSpPr/>
            <p:nvPr/>
          </p:nvSpPr>
          <p:spPr>
            <a:xfrm>
              <a:off x="1830850" y="3970025"/>
              <a:ext cx="97775" cy="51025"/>
            </a:xfrm>
            <a:custGeom>
              <a:avLst/>
              <a:gdLst/>
              <a:ahLst/>
              <a:cxnLst/>
              <a:rect l="l" t="t" r="r" b="b"/>
              <a:pathLst>
                <a:path w="3911" h="2041" extrusionOk="0">
                  <a:moveTo>
                    <a:pt x="1866" y="1"/>
                  </a:moveTo>
                  <a:cubicBezTo>
                    <a:pt x="1706" y="1"/>
                    <a:pt x="1543" y="9"/>
                    <a:pt x="1388" y="69"/>
                  </a:cubicBezTo>
                  <a:cubicBezTo>
                    <a:pt x="1337" y="86"/>
                    <a:pt x="1287" y="86"/>
                    <a:pt x="1254" y="86"/>
                  </a:cubicBezTo>
                  <a:cubicBezTo>
                    <a:pt x="987" y="153"/>
                    <a:pt x="736" y="203"/>
                    <a:pt x="535" y="420"/>
                  </a:cubicBezTo>
                  <a:cubicBezTo>
                    <a:pt x="452" y="503"/>
                    <a:pt x="352" y="587"/>
                    <a:pt x="251" y="670"/>
                  </a:cubicBezTo>
                  <a:cubicBezTo>
                    <a:pt x="101" y="771"/>
                    <a:pt x="34" y="921"/>
                    <a:pt x="34" y="1105"/>
                  </a:cubicBezTo>
                  <a:cubicBezTo>
                    <a:pt x="51" y="1339"/>
                    <a:pt x="34" y="1556"/>
                    <a:pt x="34" y="1773"/>
                  </a:cubicBezTo>
                  <a:cubicBezTo>
                    <a:pt x="34" y="1823"/>
                    <a:pt x="1" y="1874"/>
                    <a:pt x="68" y="1924"/>
                  </a:cubicBezTo>
                  <a:cubicBezTo>
                    <a:pt x="118" y="1907"/>
                    <a:pt x="151" y="1907"/>
                    <a:pt x="201" y="1890"/>
                  </a:cubicBezTo>
                  <a:cubicBezTo>
                    <a:pt x="452" y="1807"/>
                    <a:pt x="719" y="1790"/>
                    <a:pt x="970" y="1773"/>
                  </a:cubicBezTo>
                  <a:cubicBezTo>
                    <a:pt x="1221" y="1773"/>
                    <a:pt x="1471" y="1773"/>
                    <a:pt x="1722" y="1757"/>
                  </a:cubicBezTo>
                  <a:cubicBezTo>
                    <a:pt x="1782" y="1754"/>
                    <a:pt x="1842" y="1753"/>
                    <a:pt x="1902" y="1753"/>
                  </a:cubicBezTo>
                  <a:cubicBezTo>
                    <a:pt x="2306" y="1753"/>
                    <a:pt x="2701" y="1801"/>
                    <a:pt x="3109" y="1874"/>
                  </a:cubicBezTo>
                  <a:cubicBezTo>
                    <a:pt x="3359" y="1924"/>
                    <a:pt x="3627" y="1974"/>
                    <a:pt x="3911" y="2041"/>
                  </a:cubicBezTo>
                  <a:cubicBezTo>
                    <a:pt x="3894" y="1924"/>
                    <a:pt x="3877" y="1840"/>
                    <a:pt x="3877" y="1740"/>
                  </a:cubicBezTo>
                  <a:cubicBezTo>
                    <a:pt x="3894" y="1556"/>
                    <a:pt x="3777" y="1456"/>
                    <a:pt x="3627" y="1406"/>
                  </a:cubicBezTo>
                  <a:cubicBezTo>
                    <a:pt x="3576" y="1389"/>
                    <a:pt x="3510" y="1356"/>
                    <a:pt x="3443" y="1339"/>
                  </a:cubicBezTo>
                  <a:cubicBezTo>
                    <a:pt x="3092" y="1255"/>
                    <a:pt x="2724" y="1172"/>
                    <a:pt x="2340" y="1172"/>
                  </a:cubicBezTo>
                  <a:cubicBezTo>
                    <a:pt x="2106" y="1172"/>
                    <a:pt x="1872" y="1172"/>
                    <a:pt x="1638" y="1138"/>
                  </a:cubicBezTo>
                  <a:cubicBezTo>
                    <a:pt x="1446" y="1117"/>
                    <a:pt x="1253" y="1089"/>
                    <a:pt x="1060" y="1089"/>
                  </a:cubicBezTo>
                  <a:cubicBezTo>
                    <a:pt x="952" y="1089"/>
                    <a:pt x="844" y="1098"/>
                    <a:pt x="736" y="1122"/>
                  </a:cubicBezTo>
                  <a:cubicBezTo>
                    <a:pt x="719" y="1122"/>
                    <a:pt x="703" y="1123"/>
                    <a:pt x="686" y="1123"/>
                  </a:cubicBezTo>
                  <a:cubicBezTo>
                    <a:pt x="654" y="1123"/>
                    <a:pt x="625" y="1116"/>
                    <a:pt x="602" y="1071"/>
                  </a:cubicBezTo>
                  <a:cubicBezTo>
                    <a:pt x="619" y="1005"/>
                    <a:pt x="686" y="1021"/>
                    <a:pt x="736" y="1005"/>
                  </a:cubicBezTo>
                  <a:cubicBezTo>
                    <a:pt x="936" y="971"/>
                    <a:pt x="1154" y="955"/>
                    <a:pt x="1354" y="904"/>
                  </a:cubicBezTo>
                  <a:cubicBezTo>
                    <a:pt x="1505" y="871"/>
                    <a:pt x="1655" y="838"/>
                    <a:pt x="1805" y="838"/>
                  </a:cubicBezTo>
                  <a:lnTo>
                    <a:pt x="2240" y="838"/>
                  </a:lnTo>
                  <a:cubicBezTo>
                    <a:pt x="2284" y="836"/>
                    <a:pt x="2329" y="835"/>
                    <a:pt x="2373" y="835"/>
                  </a:cubicBezTo>
                  <a:cubicBezTo>
                    <a:pt x="2858" y="835"/>
                    <a:pt x="3317" y="920"/>
                    <a:pt x="3777" y="1088"/>
                  </a:cubicBezTo>
                  <a:lnTo>
                    <a:pt x="3860" y="1088"/>
                  </a:lnTo>
                  <a:cubicBezTo>
                    <a:pt x="3877" y="988"/>
                    <a:pt x="3877" y="888"/>
                    <a:pt x="3810" y="821"/>
                  </a:cubicBezTo>
                  <a:cubicBezTo>
                    <a:pt x="3593" y="587"/>
                    <a:pt x="3359" y="353"/>
                    <a:pt x="3058" y="203"/>
                  </a:cubicBezTo>
                  <a:cubicBezTo>
                    <a:pt x="3042" y="186"/>
                    <a:pt x="3008" y="186"/>
                    <a:pt x="2992" y="186"/>
                  </a:cubicBezTo>
                  <a:cubicBezTo>
                    <a:pt x="2808" y="136"/>
                    <a:pt x="2641" y="102"/>
                    <a:pt x="2457" y="52"/>
                  </a:cubicBezTo>
                  <a:cubicBezTo>
                    <a:pt x="2323" y="2"/>
                    <a:pt x="2190" y="2"/>
                    <a:pt x="2056" y="2"/>
                  </a:cubicBezTo>
                  <a:cubicBezTo>
                    <a:pt x="1994" y="2"/>
                    <a:pt x="1930" y="1"/>
                    <a:pt x="18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1;p19">
              <a:extLst>
                <a:ext uri="{FF2B5EF4-FFF2-40B4-BE49-F238E27FC236}">
                  <a16:creationId xmlns:a16="http://schemas.microsoft.com/office/drawing/2014/main" id="{FC6EA15A-EE3B-4D7A-9D5B-C14B2A51FADB}"/>
                </a:ext>
              </a:extLst>
            </p:cNvPr>
            <p:cNvSpPr/>
            <p:nvPr/>
          </p:nvSpPr>
          <p:spPr>
            <a:xfrm>
              <a:off x="1834625" y="3975400"/>
              <a:ext cx="90850" cy="26650"/>
            </a:xfrm>
            <a:custGeom>
              <a:avLst/>
              <a:gdLst/>
              <a:ahLst/>
              <a:cxnLst/>
              <a:rect l="l" t="t" r="r" b="b"/>
              <a:pathLst>
                <a:path w="3634" h="1066" extrusionOk="0">
                  <a:moveTo>
                    <a:pt x="1546" y="1"/>
                  </a:moveTo>
                  <a:cubicBezTo>
                    <a:pt x="1093" y="1"/>
                    <a:pt x="237" y="215"/>
                    <a:pt x="50" y="589"/>
                  </a:cubicBezTo>
                  <a:cubicBezTo>
                    <a:pt x="0" y="689"/>
                    <a:pt x="0" y="823"/>
                    <a:pt x="100" y="907"/>
                  </a:cubicBezTo>
                  <a:cubicBezTo>
                    <a:pt x="100" y="907"/>
                    <a:pt x="100" y="907"/>
                    <a:pt x="117" y="923"/>
                  </a:cubicBezTo>
                  <a:cubicBezTo>
                    <a:pt x="171" y="972"/>
                    <a:pt x="231" y="993"/>
                    <a:pt x="288" y="993"/>
                  </a:cubicBezTo>
                  <a:cubicBezTo>
                    <a:pt x="409" y="993"/>
                    <a:pt x="523" y="903"/>
                    <a:pt x="568" y="790"/>
                  </a:cubicBezTo>
                  <a:cubicBezTo>
                    <a:pt x="754" y="635"/>
                    <a:pt x="1328" y="537"/>
                    <a:pt x="1570" y="537"/>
                  </a:cubicBezTo>
                  <a:cubicBezTo>
                    <a:pt x="1589" y="537"/>
                    <a:pt x="1606" y="538"/>
                    <a:pt x="1621" y="539"/>
                  </a:cubicBezTo>
                  <a:cubicBezTo>
                    <a:pt x="1905" y="572"/>
                    <a:pt x="2958" y="639"/>
                    <a:pt x="3075" y="923"/>
                  </a:cubicBezTo>
                  <a:cubicBezTo>
                    <a:pt x="3122" y="1024"/>
                    <a:pt x="3200" y="1066"/>
                    <a:pt x="3280" y="1066"/>
                  </a:cubicBezTo>
                  <a:cubicBezTo>
                    <a:pt x="3452" y="1066"/>
                    <a:pt x="3634" y="873"/>
                    <a:pt x="3542" y="656"/>
                  </a:cubicBezTo>
                  <a:cubicBezTo>
                    <a:pt x="3292" y="121"/>
                    <a:pt x="2122" y="71"/>
                    <a:pt x="1638" y="4"/>
                  </a:cubicBezTo>
                  <a:cubicBezTo>
                    <a:pt x="1610" y="2"/>
                    <a:pt x="1579" y="1"/>
                    <a:pt x="1546" y="1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2;p19">
              <a:extLst>
                <a:ext uri="{FF2B5EF4-FFF2-40B4-BE49-F238E27FC236}">
                  <a16:creationId xmlns:a16="http://schemas.microsoft.com/office/drawing/2014/main" id="{858990B9-470D-44FA-B852-6F819AF666CE}"/>
                </a:ext>
              </a:extLst>
            </p:cNvPr>
            <p:cNvSpPr/>
            <p:nvPr/>
          </p:nvSpPr>
          <p:spPr>
            <a:xfrm>
              <a:off x="1827925" y="3999450"/>
              <a:ext cx="94850" cy="19950"/>
            </a:xfrm>
            <a:custGeom>
              <a:avLst/>
              <a:gdLst/>
              <a:ahLst/>
              <a:cxnLst/>
              <a:rect l="l" t="t" r="r" b="b"/>
              <a:pathLst>
                <a:path w="3794" h="798" extrusionOk="0">
                  <a:moveTo>
                    <a:pt x="1652" y="0"/>
                  </a:moveTo>
                  <a:cubicBezTo>
                    <a:pt x="1167" y="0"/>
                    <a:pt x="691" y="67"/>
                    <a:pt x="201" y="245"/>
                  </a:cubicBezTo>
                  <a:cubicBezTo>
                    <a:pt x="101" y="279"/>
                    <a:pt x="1" y="379"/>
                    <a:pt x="1" y="496"/>
                  </a:cubicBezTo>
                  <a:cubicBezTo>
                    <a:pt x="1" y="513"/>
                    <a:pt x="18" y="529"/>
                    <a:pt x="18" y="546"/>
                  </a:cubicBezTo>
                  <a:cubicBezTo>
                    <a:pt x="28" y="711"/>
                    <a:pt x="165" y="793"/>
                    <a:pt x="296" y="793"/>
                  </a:cubicBezTo>
                  <a:cubicBezTo>
                    <a:pt x="378" y="793"/>
                    <a:pt x="457" y="761"/>
                    <a:pt x="502" y="697"/>
                  </a:cubicBezTo>
                  <a:cubicBezTo>
                    <a:pt x="905" y="576"/>
                    <a:pt x="1319" y="520"/>
                    <a:pt x="1735" y="520"/>
                  </a:cubicBezTo>
                  <a:cubicBezTo>
                    <a:pt x="1836" y="520"/>
                    <a:pt x="1938" y="523"/>
                    <a:pt x="2039" y="529"/>
                  </a:cubicBezTo>
                  <a:cubicBezTo>
                    <a:pt x="2307" y="563"/>
                    <a:pt x="3075" y="546"/>
                    <a:pt x="3309" y="680"/>
                  </a:cubicBezTo>
                  <a:cubicBezTo>
                    <a:pt x="3363" y="756"/>
                    <a:pt x="3451" y="798"/>
                    <a:pt x="3538" y="798"/>
                  </a:cubicBezTo>
                  <a:cubicBezTo>
                    <a:pt x="3641" y="798"/>
                    <a:pt x="3741" y="740"/>
                    <a:pt x="3777" y="613"/>
                  </a:cubicBezTo>
                  <a:cubicBezTo>
                    <a:pt x="3777" y="596"/>
                    <a:pt x="3777" y="596"/>
                    <a:pt x="3777" y="596"/>
                  </a:cubicBezTo>
                  <a:cubicBezTo>
                    <a:pt x="3794" y="496"/>
                    <a:pt x="3777" y="396"/>
                    <a:pt x="3710" y="329"/>
                  </a:cubicBezTo>
                  <a:cubicBezTo>
                    <a:pt x="3426" y="62"/>
                    <a:pt x="2774" y="78"/>
                    <a:pt x="2390" y="45"/>
                  </a:cubicBezTo>
                  <a:cubicBezTo>
                    <a:pt x="2140" y="17"/>
                    <a:pt x="1894" y="0"/>
                    <a:pt x="1652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3;p19">
              <a:extLst>
                <a:ext uri="{FF2B5EF4-FFF2-40B4-BE49-F238E27FC236}">
                  <a16:creationId xmlns:a16="http://schemas.microsoft.com/office/drawing/2014/main" id="{AE048A4F-95F4-4A70-826C-C52F187C376E}"/>
                </a:ext>
              </a:extLst>
            </p:cNvPr>
            <p:cNvSpPr/>
            <p:nvPr/>
          </p:nvSpPr>
          <p:spPr>
            <a:xfrm>
              <a:off x="1822075" y="4032475"/>
              <a:ext cx="112500" cy="29750"/>
            </a:xfrm>
            <a:custGeom>
              <a:avLst/>
              <a:gdLst/>
              <a:ahLst/>
              <a:cxnLst/>
              <a:rect l="l" t="t" r="r" b="b"/>
              <a:pathLst>
                <a:path w="4500" h="1190" extrusionOk="0">
                  <a:moveTo>
                    <a:pt x="2510" y="0"/>
                  </a:moveTo>
                  <a:cubicBezTo>
                    <a:pt x="1841" y="0"/>
                    <a:pt x="1180" y="48"/>
                    <a:pt x="519" y="127"/>
                  </a:cubicBezTo>
                  <a:lnTo>
                    <a:pt x="502" y="127"/>
                  </a:lnTo>
                  <a:cubicBezTo>
                    <a:pt x="485" y="144"/>
                    <a:pt x="469" y="144"/>
                    <a:pt x="435" y="144"/>
                  </a:cubicBezTo>
                  <a:cubicBezTo>
                    <a:pt x="302" y="161"/>
                    <a:pt x="252" y="261"/>
                    <a:pt x="252" y="378"/>
                  </a:cubicBezTo>
                  <a:cubicBezTo>
                    <a:pt x="1" y="462"/>
                    <a:pt x="18" y="896"/>
                    <a:pt x="335" y="896"/>
                  </a:cubicBezTo>
                  <a:cubicBezTo>
                    <a:pt x="987" y="896"/>
                    <a:pt x="1622" y="846"/>
                    <a:pt x="2273" y="846"/>
                  </a:cubicBezTo>
                  <a:cubicBezTo>
                    <a:pt x="2300" y="845"/>
                    <a:pt x="2327" y="845"/>
                    <a:pt x="2354" y="845"/>
                  </a:cubicBezTo>
                  <a:cubicBezTo>
                    <a:pt x="2958" y="845"/>
                    <a:pt x="3519" y="1020"/>
                    <a:pt x="4095" y="1180"/>
                  </a:cubicBezTo>
                  <a:cubicBezTo>
                    <a:pt x="4119" y="1187"/>
                    <a:pt x="4142" y="1190"/>
                    <a:pt x="4165" y="1190"/>
                  </a:cubicBezTo>
                  <a:cubicBezTo>
                    <a:pt x="4375" y="1190"/>
                    <a:pt x="4499" y="928"/>
                    <a:pt x="4379" y="762"/>
                  </a:cubicBezTo>
                  <a:cubicBezTo>
                    <a:pt x="4445" y="679"/>
                    <a:pt x="4445" y="545"/>
                    <a:pt x="4345" y="445"/>
                  </a:cubicBezTo>
                  <a:cubicBezTo>
                    <a:pt x="4028" y="111"/>
                    <a:pt x="3493" y="44"/>
                    <a:pt x="3042" y="10"/>
                  </a:cubicBezTo>
                  <a:cubicBezTo>
                    <a:pt x="2864" y="3"/>
                    <a:pt x="2687" y="0"/>
                    <a:pt x="2510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4;p19">
              <a:extLst>
                <a:ext uri="{FF2B5EF4-FFF2-40B4-BE49-F238E27FC236}">
                  <a16:creationId xmlns:a16="http://schemas.microsoft.com/office/drawing/2014/main" id="{B60FC674-6FA5-48A0-BABE-CD9A457B1B9E}"/>
                </a:ext>
              </a:extLst>
            </p:cNvPr>
            <p:cNvSpPr/>
            <p:nvPr/>
          </p:nvSpPr>
          <p:spPr>
            <a:xfrm>
              <a:off x="1813725" y="4061500"/>
              <a:ext cx="138125" cy="35175"/>
            </a:xfrm>
            <a:custGeom>
              <a:avLst/>
              <a:gdLst/>
              <a:ahLst/>
              <a:cxnLst/>
              <a:rect l="l" t="t" r="r" b="b"/>
              <a:pathLst>
                <a:path w="5525" h="1407" extrusionOk="0">
                  <a:moveTo>
                    <a:pt x="3319" y="0"/>
                  </a:moveTo>
                  <a:cubicBezTo>
                    <a:pt x="2913" y="0"/>
                    <a:pt x="2527" y="30"/>
                    <a:pt x="2256" y="36"/>
                  </a:cubicBezTo>
                  <a:cubicBezTo>
                    <a:pt x="2202" y="36"/>
                    <a:pt x="2106" y="34"/>
                    <a:pt x="1986" y="34"/>
                  </a:cubicBezTo>
                  <a:cubicBezTo>
                    <a:pt x="1367" y="34"/>
                    <a:pt x="89" y="81"/>
                    <a:pt x="285" y="654"/>
                  </a:cubicBezTo>
                  <a:cubicBezTo>
                    <a:pt x="251" y="671"/>
                    <a:pt x="218" y="704"/>
                    <a:pt x="168" y="721"/>
                  </a:cubicBezTo>
                  <a:cubicBezTo>
                    <a:pt x="1" y="821"/>
                    <a:pt x="1" y="1172"/>
                    <a:pt x="235" y="1205"/>
                  </a:cubicBezTo>
                  <a:cubicBezTo>
                    <a:pt x="1204" y="1339"/>
                    <a:pt x="2173" y="1372"/>
                    <a:pt x="3159" y="1406"/>
                  </a:cubicBezTo>
                  <a:cubicBezTo>
                    <a:pt x="3263" y="1406"/>
                    <a:pt x="3371" y="1407"/>
                    <a:pt x="3480" y="1407"/>
                  </a:cubicBezTo>
                  <a:cubicBezTo>
                    <a:pt x="3807" y="1407"/>
                    <a:pt x="4149" y="1397"/>
                    <a:pt x="4462" y="1322"/>
                  </a:cubicBezTo>
                  <a:cubicBezTo>
                    <a:pt x="4512" y="1331"/>
                    <a:pt x="4566" y="1335"/>
                    <a:pt x="4623" y="1335"/>
                  </a:cubicBezTo>
                  <a:cubicBezTo>
                    <a:pt x="4679" y="1335"/>
                    <a:pt x="4738" y="1331"/>
                    <a:pt x="4796" y="1322"/>
                  </a:cubicBezTo>
                  <a:cubicBezTo>
                    <a:pt x="4846" y="1322"/>
                    <a:pt x="4896" y="1306"/>
                    <a:pt x="4930" y="1289"/>
                  </a:cubicBezTo>
                  <a:cubicBezTo>
                    <a:pt x="4930" y="1289"/>
                    <a:pt x="4946" y="1306"/>
                    <a:pt x="4963" y="1306"/>
                  </a:cubicBezTo>
                  <a:cubicBezTo>
                    <a:pt x="5020" y="1358"/>
                    <a:pt x="5082" y="1380"/>
                    <a:pt x="5142" y="1380"/>
                  </a:cubicBezTo>
                  <a:cubicBezTo>
                    <a:pt x="5348" y="1380"/>
                    <a:pt x="5525" y="1119"/>
                    <a:pt x="5331" y="938"/>
                  </a:cubicBezTo>
                  <a:cubicBezTo>
                    <a:pt x="5297" y="905"/>
                    <a:pt x="5264" y="888"/>
                    <a:pt x="5231" y="854"/>
                  </a:cubicBezTo>
                  <a:cubicBezTo>
                    <a:pt x="5231" y="804"/>
                    <a:pt x="5231" y="754"/>
                    <a:pt x="5197" y="687"/>
                  </a:cubicBezTo>
                  <a:cubicBezTo>
                    <a:pt x="4934" y="107"/>
                    <a:pt x="4091" y="0"/>
                    <a:pt x="3319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5;p19">
              <a:extLst>
                <a:ext uri="{FF2B5EF4-FFF2-40B4-BE49-F238E27FC236}">
                  <a16:creationId xmlns:a16="http://schemas.microsoft.com/office/drawing/2014/main" id="{5A66AB52-AF49-4F8C-966A-ADE85DED79F7}"/>
                </a:ext>
              </a:extLst>
            </p:cNvPr>
            <p:cNvSpPr/>
            <p:nvPr/>
          </p:nvSpPr>
          <p:spPr>
            <a:xfrm>
              <a:off x="1648325" y="3937475"/>
              <a:ext cx="462850" cy="679225"/>
            </a:xfrm>
            <a:custGeom>
              <a:avLst/>
              <a:gdLst/>
              <a:ahLst/>
              <a:cxnLst/>
              <a:rect l="l" t="t" r="r" b="b"/>
              <a:pathLst>
                <a:path w="18514" h="27169" extrusionOk="0">
                  <a:moveTo>
                    <a:pt x="12431" y="6434"/>
                  </a:moveTo>
                  <a:cubicBezTo>
                    <a:pt x="12582" y="6500"/>
                    <a:pt x="12715" y="6601"/>
                    <a:pt x="12899" y="6617"/>
                  </a:cubicBezTo>
                  <a:cubicBezTo>
                    <a:pt x="12949" y="6634"/>
                    <a:pt x="13033" y="6668"/>
                    <a:pt x="13066" y="6701"/>
                  </a:cubicBezTo>
                  <a:cubicBezTo>
                    <a:pt x="13166" y="6868"/>
                    <a:pt x="13300" y="7035"/>
                    <a:pt x="13300" y="7236"/>
                  </a:cubicBezTo>
                  <a:cubicBezTo>
                    <a:pt x="13317" y="7319"/>
                    <a:pt x="13317" y="7386"/>
                    <a:pt x="13317" y="7453"/>
                  </a:cubicBezTo>
                  <a:cubicBezTo>
                    <a:pt x="13300" y="7587"/>
                    <a:pt x="13317" y="7704"/>
                    <a:pt x="13384" y="7820"/>
                  </a:cubicBezTo>
                  <a:cubicBezTo>
                    <a:pt x="13434" y="7887"/>
                    <a:pt x="13434" y="7988"/>
                    <a:pt x="13451" y="8054"/>
                  </a:cubicBezTo>
                  <a:cubicBezTo>
                    <a:pt x="13467" y="8121"/>
                    <a:pt x="13467" y="8188"/>
                    <a:pt x="13451" y="8255"/>
                  </a:cubicBezTo>
                  <a:cubicBezTo>
                    <a:pt x="13417" y="8572"/>
                    <a:pt x="13534" y="8840"/>
                    <a:pt x="13668" y="9107"/>
                  </a:cubicBezTo>
                  <a:cubicBezTo>
                    <a:pt x="13684" y="9174"/>
                    <a:pt x="13718" y="9241"/>
                    <a:pt x="13751" y="9308"/>
                  </a:cubicBezTo>
                  <a:cubicBezTo>
                    <a:pt x="13801" y="9458"/>
                    <a:pt x="13868" y="9625"/>
                    <a:pt x="13935" y="9759"/>
                  </a:cubicBezTo>
                  <a:cubicBezTo>
                    <a:pt x="13969" y="9842"/>
                    <a:pt x="14019" y="9926"/>
                    <a:pt x="14069" y="9976"/>
                  </a:cubicBezTo>
                  <a:cubicBezTo>
                    <a:pt x="14236" y="10093"/>
                    <a:pt x="14303" y="10243"/>
                    <a:pt x="14370" y="10410"/>
                  </a:cubicBezTo>
                  <a:cubicBezTo>
                    <a:pt x="14403" y="10494"/>
                    <a:pt x="14453" y="10561"/>
                    <a:pt x="14486" y="10628"/>
                  </a:cubicBezTo>
                  <a:cubicBezTo>
                    <a:pt x="14520" y="10678"/>
                    <a:pt x="14570" y="10711"/>
                    <a:pt x="14587" y="10761"/>
                  </a:cubicBezTo>
                  <a:cubicBezTo>
                    <a:pt x="14720" y="11012"/>
                    <a:pt x="14904" y="11196"/>
                    <a:pt x="15105" y="11396"/>
                  </a:cubicBezTo>
                  <a:cubicBezTo>
                    <a:pt x="15172" y="11446"/>
                    <a:pt x="15222" y="11513"/>
                    <a:pt x="15255" y="11580"/>
                  </a:cubicBezTo>
                  <a:cubicBezTo>
                    <a:pt x="15339" y="11714"/>
                    <a:pt x="15405" y="11864"/>
                    <a:pt x="15489" y="11998"/>
                  </a:cubicBezTo>
                  <a:cubicBezTo>
                    <a:pt x="15606" y="12215"/>
                    <a:pt x="15756" y="12415"/>
                    <a:pt x="15957" y="12582"/>
                  </a:cubicBezTo>
                  <a:cubicBezTo>
                    <a:pt x="16341" y="12967"/>
                    <a:pt x="16725" y="13368"/>
                    <a:pt x="17076" y="13785"/>
                  </a:cubicBezTo>
                  <a:cubicBezTo>
                    <a:pt x="17344" y="14120"/>
                    <a:pt x="17578" y="14487"/>
                    <a:pt x="17795" y="14855"/>
                  </a:cubicBezTo>
                  <a:cubicBezTo>
                    <a:pt x="17928" y="15089"/>
                    <a:pt x="18012" y="15373"/>
                    <a:pt x="18112" y="15640"/>
                  </a:cubicBezTo>
                  <a:cubicBezTo>
                    <a:pt x="18196" y="15841"/>
                    <a:pt x="18263" y="16041"/>
                    <a:pt x="18329" y="16258"/>
                  </a:cubicBezTo>
                  <a:cubicBezTo>
                    <a:pt x="18396" y="16425"/>
                    <a:pt x="18446" y="16626"/>
                    <a:pt x="18430" y="16810"/>
                  </a:cubicBezTo>
                  <a:cubicBezTo>
                    <a:pt x="18430" y="17077"/>
                    <a:pt x="18430" y="17328"/>
                    <a:pt x="18430" y="17578"/>
                  </a:cubicBezTo>
                  <a:cubicBezTo>
                    <a:pt x="18430" y="17779"/>
                    <a:pt x="18430" y="17979"/>
                    <a:pt x="18446" y="18180"/>
                  </a:cubicBezTo>
                  <a:cubicBezTo>
                    <a:pt x="18513" y="18681"/>
                    <a:pt x="18497" y="19182"/>
                    <a:pt x="18463" y="19684"/>
                  </a:cubicBezTo>
                  <a:cubicBezTo>
                    <a:pt x="18430" y="20068"/>
                    <a:pt x="18346" y="20452"/>
                    <a:pt x="18229" y="20836"/>
                  </a:cubicBezTo>
                  <a:cubicBezTo>
                    <a:pt x="18129" y="21154"/>
                    <a:pt x="17995" y="21471"/>
                    <a:pt x="17845" y="21789"/>
                  </a:cubicBezTo>
                  <a:cubicBezTo>
                    <a:pt x="17661" y="22173"/>
                    <a:pt x="17427" y="22524"/>
                    <a:pt x="17277" y="22925"/>
                  </a:cubicBezTo>
                  <a:cubicBezTo>
                    <a:pt x="17277" y="22942"/>
                    <a:pt x="17277" y="22958"/>
                    <a:pt x="17260" y="22975"/>
                  </a:cubicBezTo>
                  <a:cubicBezTo>
                    <a:pt x="17093" y="23209"/>
                    <a:pt x="16926" y="23460"/>
                    <a:pt x="16759" y="23710"/>
                  </a:cubicBezTo>
                  <a:cubicBezTo>
                    <a:pt x="16725" y="23760"/>
                    <a:pt x="16692" y="23794"/>
                    <a:pt x="16659" y="23844"/>
                  </a:cubicBezTo>
                  <a:cubicBezTo>
                    <a:pt x="16358" y="24379"/>
                    <a:pt x="15923" y="24780"/>
                    <a:pt x="15439" y="25164"/>
                  </a:cubicBezTo>
                  <a:cubicBezTo>
                    <a:pt x="15305" y="25281"/>
                    <a:pt x="15155" y="25398"/>
                    <a:pt x="15004" y="25498"/>
                  </a:cubicBezTo>
                  <a:cubicBezTo>
                    <a:pt x="14954" y="25548"/>
                    <a:pt x="14887" y="25598"/>
                    <a:pt x="14821" y="25648"/>
                  </a:cubicBezTo>
                  <a:cubicBezTo>
                    <a:pt x="14486" y="25816"/>
                    <a:pt x="14169" y="25999"/>
                    <a:pt x="13852" y="26166"/>
                  </a:cubicBezTo>
                  <a:cubicBezTo>
                    <a:pt x="13668" y="26267"/>
                    <a:pt x="13467" y="26367"/>
                    <a:pt x="13267" y="26467"/>
                  </a:cubicBezTo>
                  <a:cubicBezTo>
                    <a:pt x="12866" y="26684"/>
                    <a:pt x="12431" y="26818"/>
                    <a:pt x="11980" y="26935"/>
                  </a:cubicBezTo>
                  <a:cubicBezTo>
                    <a:pt x="11930" y="26952"/>
                    <a:pt x="11863" y="26952"/>
                    <a:pt x="11796" y="26952"/>
                  </a:cubicBezTo>
                  <a:cubicBezTo>
                    <a:pt x="11763" y="26968"/>
                    <a:pt x="11730" y="26952"/>
                    <a:pt x="11696" y="26968"/>
                  </a:cubicBezTo>
                  <a:cubicBezTo>
                    <a:pt x="11412" y="27136"/>
                    <a:pt x="11095" y="27152"/>
                    <a:pt x="10794" y="27169"/>
                  </a:cubicBezTo>
                  <a:cubicBezTo>
                    <a:pt x="10025" y="27169"/>
                    <a:pt x="9257" y="27169"/>
                    <a:pt x="8488" y="27169"/>
                  </a:cubicBezTo>
                  <a:cubicBezTo>
                    <a:pt x="8338" y="27169"/>
                    <a:pt x="8171" y="27152"/>
                    <a:pt x="8004" y="27085"/>
                  </a:cubicBezTo>
                  <a:cubicBezTo>
                    <a:pt x="7836" y="27035"/>
                    <a:pt x="7636" y="27002"/>
                    <a:pt x="7452" y="27002"/>
                  </a:cubicBezTo>
                  <a:cubicBezTo>
                    <a:pt x="7335" y="27002"/>
                    <a:pt x="7235" y="26968"/>
                    <a:pt x="7118" y="26968"/>
                  </a:cubicBezTo>
                  <a:cubicBezTo>
                    <a:pt x="7034" y="26952"/>
                    <a:pt x="6951" y="26952"/>
                    <a:pt x="6884" y="26952"/>
                  </a:cubicBezTo>
                  <a:cubicBezTo>
                    <a:pt x="6684" y="26968"/>
                    <a:pt x="6516" y="26935"/>
                    <a:pt x="6333" y="26885"/>
                  </a:cubicBezTo>
                  <a:cubicBezTo>
                    <a:pt x="5815" y="26735"/>
                    <a:pt x="5313" y="26534"/>
                    <a:pt x="4846" y="26267"/>
                  </a:cubicBezTo>
                  <a:cubicBezTo>
                    <a:pt x="4545" y="26100"/>
                    <a:pt x="4227" y="25933"/>
                    <a:pt x="3910" y="25765"/>
                  </a:cubicBezTo>
                  <a:cubicBezTo>
                    <a:pt x="3743" y="25682"/>
                    <a:pt x="3592" y="25582"/>
                    <a:pt x="3459" y="25465"/>
                  </a:cubicBezTo>
                  <a:cubicBezTo>
                    <a:pt x="3342" y="25364"/>
                    <a:pt x="3208" y="25281"/>
                    <a:pt x="3091" y="25181"/>
                  </a:cubicBezTo>
                  <a:cubicBezTo>
                    <a:pt x="2707" y="24897"/>
                    <a:pt x="2373" y="24562"/>
                    <a:pt x="2072" y="24195"/>
                  </a:cubicBezTo>
                  <a:cubicBezTo>
                    <a:pt x="2005" y="24095"/>
                    <a:pt x="1938" y="23994"/>
                    <a:pt x="1888" y="23894"/>
                  </a:cubicBezTo>
                  <a:cubicBezTo>
                    <a:pt x="1872" y="23877"/>
                    <a:pt x="1855" y="23844"/>
                    <a:pt x="1838" y="23827"/>
                  </a:cubicBezTo>
                  <a:cubicBezTo>
                    <a:pt x="1638" y="23627"/>
                    <a:pt x="1521" y="23359"/>
                    <a:pt x="1354" y="23142"/>
                  </a:cubicBezTo>
                  <a:cubicBezTo>
                    <a:pt x="1303" y="23059"/>
                    <a:pt x="1237" y="22975"/>
                    <a:pt x="1203" y="22875"/>
                  </a:cubicBezTo>
                  <a:cubicBezTo>
                    <a:pt x="1136" y="22691"/>
                    <a:pt x="1036" y="22507"/>
                    <a:pt x="936" y="22340"/>
                  </a:cubicBezTo>
                  <a:cubicBezTo>
                    <a:pt x="602" y="21689"/>
                    <a:pt x="267" y="21020"/>
                    <a:pt x="134" y="20285"/>
                  </a:cubicBezTo>
                  <a:cubicBezTo>
                    <a:pt x="34" y="19800"/>
                    <a:pt x="0" y="19299"/>
                    <a:pt x="17" y="18815"/>
                  </a:cubicBezTo>
                  <a:cubicBezTo>
                    <a:pt x="34" y="18564"/>
                    <a:pt x="67" y="18313"/>
                    <a:pt x="84" y="18080"/>
                  </a:cubicBezTo>
                  <a:cubicBezTo>
                    <a:pt x="100" y="17946"/>
                    <a:pt x="100" y="17795"/>
                    <a:pt x="100" y="17662"/>
                  </a:cubicBezTo>
                  <a:cubicBezTo>
                    <a:pt x="100" y="17411"/>
                    <a:pt x="84" y="17161"/>
                    <a:pt x="84" y="16893"/>
                  </a:cubicBezTo>
                  <a:cubicBezTo>
                    <a:pt x="67" y="16659"/>
                    <a:pt x="117" y="16409"/>
                    <a:pt x="201" y="16175"/>
                  </a:cubicBezTo>
                  <a:cubicBezTo>
                    <a:pt x="351" y="15841"/>
                    <a:pt x="468" y="15473"/>
                    <a:pt x="602" y="15122"/>
                  </a:cubicBezTo>
                  <a:cubicBezTo>
                    <a:pt x="618" y="15055"/>
                    <a:pt x="652" y="14972"/>
                    <a:pt x="685" y="14905"/>
                  </a:cubicBezTo>
                  <a:cubicBezTo>
                    <a:pt x="919" y="14487"/>
                    <a:pt x="1170" y="14086"/>
                    <a:pt x="1487" y="13719"/>
                  </a:cubicBezTo>
                  <a:cubicBezTo>
                    <a:pt x="1805" y="13368"/>
                    <a:pt x="2139" y="13017"/>
                    <a:pt x="2473" y="12666"/>
                  </a:cubicBezTo>
                  <a:cubicBezTo>
                    <a:pt x="2506" y="12633"/>
                    <a:pt x="2540" y="12599"/>
                    <a:pt x="2573" y="12566"/>
                  </a:cubicBezTo>
                  <a:cubicBezTo>
                    <a:pt x="2757" y="12449"/>
                    <a:pt x="2857" y="12265"/>
                    <a:pt x="2974" y="12098"/>
                  </a:cubicBezTo>
                  <a:cubicBezTo>
                    <a:pt x="3075" y="11931"/>
                    <a:pt x="3158" y="11764"/>
                    <a:pt x="3258" y="11597"/>
                  </a:cubicBezTo>
                  <a:cubicBezTo>
                    <a:pt x="3308" y="11496"/>
                    <a:pt x="3375" y="11413"/>
                    <a:pt x="3459" y="11346"/>
                  </a:cubicBezTo>
                  <a:cubicBezTo>
                    <a:pt x="3793" y="11029"/>
                    <a:pt x="4027" y="10661"/>
                    <a:pt x="4211" y="10243"/>
                  </a:cubicBezTo>
                  <a:cubicBezTo>
                    <a:pt x="4227" y="10193"/>
                    <a:pt x="4261" y="10126"/>
                    <a:pt x="4311" y="10093"/>
                  </a:cubicBezTo>
                  <a:cubicBezTo>
                    <a:pt x="4545" y="9926"/>
                    <a:pt x="4628" y="9675"/>
                    <a:pt x="4729" y="9424"/>
                  </a:cubicBezTo>
                  <a:cubicBezTo>
                    <a:pt x="4829" y="9207"/>
                    <a:pt x="4896" y="8973"/>
                    <a:pt x="4996" y="8739"/>
                  </a:cubicBezTo>
                  <a:cubicBezTo>
                    <a:pt x="5029" y="8656"/>
                    <a:pt x="5063" y="8556"/>
                    <a:pt x="5063" y="8455"/>
                  </a:cubicBezTo>
                  <a:cubicBezTo>
                    <a:pt x="5046" y="8338"/>
                    <a:pt x="5046" y="8221"/>
                    <a:pt x="5063" y="8105"/>
                  </a:cubicBezTo>
                  <a:cubicBezTo>
                    <a:pt x="5063" y="8004"/>
                    <a:pt x="5080" y="7904"/>
                    <a:pt x="5113" y="7837"/>
                  </a:cubicBezTo>
                  <a:cubicBezTo>
                    <a:pt x="5197" y="7720"/>
                    <a:pt x="5213" y="7587"/>
                    <a:pt x="5197" y="7470"/>
                  </a:cubicBezTo>
                  <a:cubicBezTo>
                    <a:pt x="5163" y="7202"/>
                    <a:pt x="5280" y="6985"/>
                    <a:pt x="5397" y="6785"/>
                  </a:cubicBezTo>
                  <a:cubicBezTo>
                    <a:pt x="5447" y="6701"/>
                    <a:pt x="5531" y="6634"/>
                    <a:pt x="5614" y="6634"/>
                  </a:cubicBezTo>
                  <a:cubicBezTo>
                    <a:pt x="5798" y="6617"/>
                    <a:pt x="5932" y="6484"/>
                    <a:pt x="6115" y="6450"/>
                  </a:cubicBezTo>
                  <a:cubicBezTo>
                    <a:pt x="6032" y="6166"/>
                    <a:pt x="6032" y="5882"/>
                    <a:pt x="5999" y="5598"/>
                  </a:cubicBezTo>
                  <a:cubicBezTo>
                    <a:pt x="5982" y="5364"/>
                    <a:pt x="6049" y="5164"/>
                    <a:pt x="6216" y="5013"/>
                  </a:cubicBezTo>
                  <a:cubicBezTo>
                    <a:pt x="6316" y="4913"/>
                    <a:pt x="6433" y="4813"/>
                    <a:pt x="6500" y="4679"/>
                  </a:cubicBezTo>
                  <a:cubicBezTo>
                    <a:pt x="6500" y="4663"/>
                    <a:pt x="6500" y="4629"/>
                    <a:pt x="6500" y="4612"/>
                  </a:cubicBezTo>
                  <a:cubicBezTo>
                    <a:pt x="6316" y="4312"/>
                    <a:pt x="6349" y="3994"/>
                    <a:pt x="6366" y="3660"/>
                  </a:cubicBezTo>
                  <a:cubicBezTo>
                    <a:pt x="6366" y="3510"/>
                    <a:pt x="6433" y="3376"/>
                    <a:pt x="6567" y="3292"/>
                  </a:cubicBezTo>
                  <a:cubicBezTo>
                    <a:pt x="6600" y="3276"/>
                    <a:pt x="6633" y="3242"/>
                    <a:pt x="6667" y="3226"/>
                  </a:cubicBezTo>
                  <a:cubicBezTo>
                    <a:pt x="6734" y="3176"/>
                    <a:pt x="6784" y="3092"/>
                    <a:pt x="6784" y="2992"/>
                  </a:cubicBezTo>
                  <a:cubicBezTo>
                    <a:pt x="6784" y="2858"/>
                    <a:pt x="6767" y="2724"/>
                    <a:pt x="6767" y="2591"/>
                  </a:cubicBezTo>
                  <a:cubicBezTo>
                    <a:pt x="6767" y="2457"/>
                    <a:pt x="6767" y="2340"/>
                    <a:pt x="6784" y="2223"/>
                  </a:cubicBezTo>
                  <a:cubicBezTo>
                    <a:pt x="6817" y="1939"/>
                    <a:pt x="6934" y="1705"/>
                    <a:pt x="7185" y="1555"/>
                  </a:cubicBezTo>
                  <a:cubicBezTo>
                    <a:pt x="7369" y="1455"/>
                    <a:pt x="7552" y="1354"/>
                    <a:pt x="7736" y="1237"/>
                  </a:cubicBezTo>
                  <a:cubicBezTo>
                    <a:pt x="7770" y="1137"/>
                    <a:pt x="7786" y="1037"/>
                    <a:pt x="7820" y="920"/>
                  </a:cubicBezTo>
                  <a:cubicBezTo>
                    <a:pt x="7887" y="552"/>
                    <a:pt x="8121" y="302"/>
                    <a:pt x="8421" y="118"/>
                  </a:cubicBezTo>
                  <a:cubicBezTo>
                    <a:pt x="8538" y="51"/>
                    <a:pt x="8672" y="18"/>
                    <a:pt x="8822" y="18"/>
                  </a:cubicBezTo>
                  <a:cubicBezTo>
                    <a:pt x="8956" y="18"/>
                    <a:pt x="9106" y="34"/>
                    <a:pt x="9257" y="18"/>
                  </a:cubicBezTo>
                  <a:cubicBezTo>
                    <a:pt x="9507" y="1"/>
                    <a:pt x="9758" y="51"/>
                    <a:pt x="10009" y="118"/>
                  </a:cubicBezTo>
                  <a:cubicBezTo>
                    <a:pt x="10359" y="235"/>
                    <a:pt x="10560" y="485"/>
                    <a:pt x="10677" y="820"/>
                  </a:cubicBezTo>
                  <a:cubicBezTo>
                    <a:pt x="10727" y="953"/>
                    <a:pt x="10744" y="1104"/>
                    <a:pt x="10777" y="1254"/>
                  </a:cubicBezTo>
                  <a:cubicBezTo>
                    <a:pt x="10944" y="1338"/>
                    <a:pt x="11111" y="1421"/>
                    <a:pt x="11278" y="1521"/>
                  </a:cubicBezTo>
                  <a:cubicBezTo>
                    <a:pt x="11596" y="1688"/>
                    <a:pt x="11730" y="1972"/>
                    <a:pt x="11746" y="2323"/>
                  </a:cubicBezTo>
                  <a:cubicBezTo>
                    <a:pt x="11746" y="2457"/>
                    <a:pt x="11746" y="2607"/>
                    <a:pt x="11746" y="2741"/>
                  </a:cubicBezTo>
                  <a:cubicBezTo>
                    <a:pt x="11746" y="2808"/>
                    <a:pt x="11746" y="2858"/>
                    <a:pt x="11746" y="2925"/>
                  </a:cubicBezTo>
                  <a:cubicBezTo>
                    <a:pt x="11730" y="3075"/>
                    <a:pt x="11780" y="3192"/>
                    <a:pt x="11913" y="3276"/>
                  </a:cubicBezTo>
                  <a:cubicBezTo>
                    <a:pt x="12097" y="3376"/>
                    <a:pt x="12164" y="3526"/>
                    <a:pt x="12164" y="3727"/>
                  </a:cubicBezTo>
                  <a:cubicBezTo>
                    <a:pt x="12147" y="3844"/>
                    <a:pt x="12147" y="3944"/>
                    <a:pt x="12164" y="4061"/>
                  </a:cubicBezTo>
                  <a:cubicBezTo>
                    <a:pt x="12164" y="4228"/>
                    <a:pt x="12131" y="4379"/>
                    <a:pt x="12064" y="4529"/>
                  </a:cubicBezTo>
                  <a:cubicBezTo>
                    <a:pt x="11997" y="4629"/>
                    <a:pt x="12014" y="4729"/>
                    <a:pt x="12097" y="4796"/>
                  </a:cubicBezTo>
                  <a:cubicBezTo>
                    <a:pt x="12181" y="4880"/>
                    <a:pt x="12248" y="4963"/>
                    <a:pt x="12331" y="5047"/>
                  </a:cubicBezTo>
                  <a:cubicBezTo>
                    <a:pt x="12481" y="5197"/>
                    <a:pt x="12532" y="5381"/>
                    <a:pt x="12515" y="5582"/>
                  </a:cubicBezTo>
                  <a:cubicBezTo>
                    <a:pt x="12481" y="5866"/>
                    <a:pt x="12465" y="6150"/>
                    <a:pt x="12431" y="6434"/>
                  </a:cubicBezTo>
                  <a:close/>
                  <a:moveTo>
                    <a:pt x="9257" y="6484"/>
                  </a:moveTo>
                  <a:lnTo>
                    <a:pt x="9257" y="6484"/>
                  </a:lnTo>
                  <a:cubicBezTo>
                    <a:pt x="8856" y="6484"/>
                    <a:pt x="8438" y="6484"/>
                    <a:pt x="8037" y="6484"/>
                  </a:cubicBezTo>
                  <a:cubicBezTo>
                    <a:pt x="7536" y="6484"/>
                    <a:pt x="7051" y="6517"/>
                    <a:pt x="6567" y="6651"/>
                  </a:cubicBezTo>
                  <a:cubicBezTo>
                    <a:pt x="6283" y="6718"/>
                    <a:pt x="6049" y="6868"/>
                    <a:pt x="5848" y="7052"/>
                  </a:cubicBezTo>
                  <a:cubicBezTo>
                    <a:pt x="5798" y="7102"/>
                    <a:pt x="5765" y="7152"/>
                    <a:pt x="5748" y="7219"/>
                  </a:cubicBezTo>
                  <a:cubicBezTo>
                    <a:pt x="5648" y="7520"/>
                    <a:pt x="5547" y="7837"/>
                    <a:pt x="5547" y="8171"/>
                  </a:cubicBezTo>
                  <a:cubicBezTo>
                    <a:pt x="5547" y="8221"/>
                    <a:pt x="5547" y="8288"/>
                    <a:pt x="5531" y="8338"/>
                  </a:cubicBezTo>
                  <a:cubicBezTo>
                    <a:pt x="5414" y="8907"/>
                    <a:pt x="5180" y="9441"/>
                    <a:pt x="4912" y="9959"/>
                  </a:cubicBezTo>
                  <a:cubicBezTo>
                    <a:pt x="4812" y="10160"/>
                    <a:pt x="4695" y="10343"/>
                    <a:pt x="4612" y="10544"/>
                  </a:cubicBezTo>
                  <a:cubicBezTo>
                    <a:pt x="4428" y="10912"/>
                    <a:pt x="4211" y="11246"/>
                    <a:pt x="3943" y="11580"/>
                  </a:cubicBezTo>
                  <a:cubicBezTo>
                    <a:pt x="3492" y="12165"/>
                    <a:pt x="3024" y="12749"/>
                    <a:pt x="2557" y="13334"/>
                  </a:cubicBezTo>
                  <a:cubicBezTo>
                    <a:pt x="2456" y="13451"/>
                    <a:pt x="2356" y="13585"/>
                    <a:pt x="2239" y="13668"/>
                  </a:cubicBezTo>
                  <a:cubicBezTo>
                    <a:pt x="1972" y="13869"/>
                    <a:pt x="1788" y="14120"/>
                    <a:pt x="1571" y="14354"/>
                  </a:cubicBezTo>
                  <a:cubicBezTo>
                    <a:pt x="1454" y="14470"/>
                    <a:pt x="1354" y="14621"/>
                    <a:pt x="1270" y="14771"/>
                  </a:cubicBezTo>
                  <a:cubicBezTo>
                    <a:pt x="1086" y="15122"/>
                    <a:pt x="902" y="15490"/>
                    <a:pt x="735" y="15857"/>
                  </a:cubicBezTo>
                  <a:cubicBezTo>
                    <a:pt x="668" y="16008"/>
                    <a:pt x="618" y="16175"/>
                    <a:pt x="585" y="16342"/>
                  </a:cubicBezTo>
                  <a:cubicBezTo>
                    <a:pt x="552" y="16659"/>
                    <a:pt x="451" y="16977"/>
                    <a:pt x="485" y="17294"/>
                  </a:cubicBezTo>
                  <a:cubicBezTo>
                    <a:pt x="485" y="17328"/>
                    <a:pt x="485" y="17344"/>
                    <a:pt x="468" y="17378"/>
                  </a:cubicBezTo>
                  <a:cubicBezTo>
                    <a:pt x="418" y="17545"/>
                    <a:pt x="418" y="17729"/>
                    <a:pt x="418" y="17912"/>
                  </a:cubicBezTo>
                  <a:lnTo>
                    <a:pt x="435" y="19333"/>
                  </a:lnTo>
                  <a:cubicBezTo>
                    <a:pt x="435" y="19416"/>
                    <a:pt x="435" y="19483"/>
                    <a:pt x="451" y="19550"/>
                  </a:cubicBezTo>
                  <a:cubicBezTo>
                    <a:pt x="518" y="19817"/>
                    <a:pt x="535" y="20101"/>
                    <a:pt x="552" y="20369"/>
                  </a:cubicBezTo>
                  <a:cubicBezTo>
                    <a:pt x="568" y="20586"/>
                    <a:pt x="602" y="20803"/>
                    <a:pt x="719" y="20970"/>
                  </a:cubicBezTo>
                  <a:cubicBezTo>
                    <a:pt x="852" y="21154"/>
                    <a:pt x="902" y="21338"/>
                    <a:pt x="969" y="21538"/>
                  </a:cubicBezTo>
                  <a:cubicBezTo>
                    <a:pt x="1019" y="21722"/>
                    <a:pt x="1086" y="21906"/>
                    <a:pt x="1136" y="22090"/>
                  </a:cubicBezTo>
                  <a:cubicBezTo>
                    <a:pt x="1186" y="22240"/>
                    <a:pt x="1253" y="22374"/>
                    <a:pt x="1354" y="22491"/>
                  </a:cubicBezTo>
                  <a:cubicBezTo>
                    <a:pt x="1454" y="22591"/>
                    <a:pt x="1521" y="22708"/>
                    <a:pt x="1571" y="22841"/>
                  </a:cubicBezTo>
                  <a:cubicBezTo>
                    <a:pt x="1654" y="23059"/>
                    <a:pt x="1788" y="23276"/>
                    <a:pt x="1922" y="23493"/>
                  </a:cubicBezTo>
                  <a:cubicBezTo>
                    <a:pt x="2156" y="23861"/>
                    <a:pt x="2406" y="24195"/>
                    <a:pt x="2757" y="24479"/>
                  </a:cubicBezTo>
                  <a:cubicBezTo>
                    <a:pt x="3141" y="24780"/>
                    <a:pt x="3576" y="25014"/>
                    <a:pt x="3960" y="25331"/>
                  </a:cubicBezTo>
                  <a:cubicBezTo>
                    <a:pt x="4010" y="25364"/>
                    <a:pt x="4060" y="25381"/>
                    <a:pt x="4110" y="25415"/>
                  </a:cubicBezTo>
                  <a:cubicBezTo>
                    <a:pt x="4411" y="25565"/>
                    <a:pt x="4712" y="25715"/>
                    <a:pt x="4996" y="25882"/>
                  </a:cubicBezTo>
                  <a:cubicBezTo>
                    <a:pt x="5464" y="26150"/>
                    <a:pt x="5965" y="26367"/>
                    <a:pt x="6483" y="26501"/>
                  </a:cubicBezTo>
                  <a:cubicBezTo>
                    <a:pt x="6600" y="26534"/>
                    <a:pt x="6734" y="26551"/>
                    <a:pt x="6867" y="26567"/>
                  </a:cubicBezTo>
                  <a:cubicBezTo>
                    <a:pt x="7168" y="26618"/>
                    <a:pt x="7469" y="26634"/>
                    <a:pt x="7786" y="26634"/>
                  </a:cubicBezTo>
                  <a:cubicBezTo>
                    <a:pt x="7937" y="26634"/>
                    <a:pt x="8104" y="26651"/>
                    <a:pt x="8237" y="26684"/>
                  </a:cubicBezTo>
                  <a:cubicBezTo>
                    <a:pt x="8438" y="26735"/>
                    <a:pt x="8638" y="26751"/>
                    <a:pt x="8839" y="26751"/>
                  </a:cubicBezTo>
                  <a:cubicBezTo>
                    <a:pt x="9056" y="26751"/>
                    <a:pt x="9257" y="26751"/>
                    <a:pt x="9474" y="26751"/>
                  </a:cubicBezTo>
                  <a:cubicBezTo>
                    <a:pt x="9574" y="26751"/>
                    <a:pt x="9674" y="26751"/>
                    <a:pt x="9775" y="26768"/>
                  </a:cubicBezTo>
                  <a:cubicBezTo>
                    <a:pt x="10192" y="26835"/>
                    <a:pt x="10627" y="26818"/>
                    <a:pt x="11045" y="26785"/>
                  </a:cubicBezTo>
                  <a:cubicBezTo>
                    <a:pt x="11228" y="26785"/>
                    <a:pt x="11412" y="26735"/>
                    <a:pt x="11562" y="26634"/>
                  </a:cubicBezTo>
                  <a:cubicBezTo>
                    <a:pt x="11629" y="26584"/>
                    <a:pt x="11696" y="26567"/>
                    <a:pt x="11763" y="26567"/>
                  </a:cubicBezTo>
                  <a:cubicBezTo>
                    <a:pt x="11830" y="26551"/>
                    <a:pt x="11897" y="26534"/>
                    <a:pt x="11947" y="26517"/>
                  </a:cubicBezTo>
                  <a:cubicBezTo>
                    <a:pt x="12498" y="26384"/>
                    <a:pt x="13016" y="26183"/>
                    <a:pt x="13484" y="25899"/>
                  </a:cubicBezTo>
                  <a:cubicBezTo>
                    <a:pt x="13551" y="25866"/>
                    <a:pt x="13618" y="25832"/>
                    <a:pt x="13684" y="25799"/>
                  </a:cubicBezTo>
                  <a:cubicBezTo>
                    <a:pt x="13985" y="25632"/>
                    <a:pt x="14303" y="25465"/>
                    <a:pt x="14603" y="25314"/>
                  </a:cubicBezTo>
                  <a:cubicBezTo>
                    <a:pt x="14654" y="25281"/>
                    <a:pt x="14687" y="25247"/>
                    <a:pt x="14737" y="25214"/>
                  </a:cubicBezTo>
                  <a:cubicBezTo>
                    <a:pt x="14887" y="25097"/>
                    <a:pt x="15038" y="24980"/>
                    <a:pt x="15188" y="24863"/>
                  </a:cubicBezTo>
                  <a:cubicBezTo>
                    <a:pt x="15272" y="24796"/>
                    <a:pt x="15355" y="24713"/>
                    <a:pt x="15405" y="24629"/>
                  </a:cubicBezTo>
                  <a:cubicBezTo>
                    <a:pt x="15489" y="24496"/>
                    <a:pt x="15589" y="24412"/>
                    <a:pt x="15706" y="24345"/>
                  </a:cubicBezTo>
                  <a:cubicBezTo>
                    <a:pt x="15974" y="24178"/>
                    <a:pt x="16174" y="23944"/>
                    <a:pt x="16341" y="23677"/>
                  </a:cubicBezTo>
                  <a:cubicBezTo>
                    <a:pt x="16391" y="23593"/>
                    <a:pt x="16441" y="23510"/>
                    <a:pt x="16508" y="23443"/>
                  </a:cubicBezTo>
                  <a:cubicBezTo>
                    <a:pt x="16642" y="23326"/>
                    <a:pt x="16709" y="23176"/>
                    <a:pt x="16792" y="23042"/>
                  </a:cubicBezTo>
                  <a:cubicBezTo>
                    <a:pt x="16893" y="22875"/>
                    <a:pt x="16993" y="22691"/>
                    <a:pt x="17126" y="22541"/>
                  </a:cubicBezTo>
                  <a:cubicBezTo>
                    <a:pt x="17243" y="22390"/>
                    <a:pt x="17344" y="22223"/>
                    <a:pt x="17410" y="22039"/>
                  </a:cubicBezTo>
                  <a:cubicBezTo>
                    <a:pt x="17494" y="21755"/>
                    <a:pt x="17578" y="21455"/>
                    <a:pt x="17678" y="21154"/>
                  </a:cubicBezTo>
                  <a:cubicBezTo>
                    <a:pt x="17695" y="21070"/>
                    <a:pt x="17711" y="20987"/>
                    <a:pt x="17761" y="20937"/>
                  </a:cubicBezTo>
                  <a:cubicBezTo>
                    <a:pt x="17945" y="20669"/>
                    <a:pt x="18012" y="20385"/>
                    <a:pt x="18029" y="20085"/>
                  </a:cubicBezTo>
                  <a:cubicBezTo>
                    <a:pt x="18029" y="20051"/>
                    <a:pt x="18029" y="20001"/>
                    <a:pt x="18045" y="19968"/>
                  </a:cubicBezTo>
                  <a:cubicBezTo>
                    <a:pt x="18129" y="19767"/>
                    <a:pt x="18129" y="19550"/>
                    <a:pt x="18129" y="19333"/>
                  </a:cubicBezTo>
                  <a:cubicBezTo>
                    <a:pt x="18112" y="18948"/>
                    <a:pt x="18079" y="18581"/>
                    <a:pt x="18112" y="18213"/>
                  </a:cubicBezTo>
                  <a:cubicBezTo>
                    <a:pt x="18129" y="17745"/>
                    <a:pt x="18012" y="17277"/>
                    <a:pt x="18012" y="16826"/>
                  </a:cubicBezTo>
                  <a:cubicBezTo>
                    <a:pt x="18012" y="16776"/>
                    <a:pt x="17995" y="16726"/>
                    <a:pt x="17979" y="16693"/>
                  </a:cubicBezTo>
                  <a:cubicBezTo>
                    <a:pt x="17962" y="16626"/>
                    <a:pt x="17945" y="16559"/>
                    <a:pt x="17945" y="16492"/>
                  </a:cubicBezTo>
                  <a:cubicBezTo>
                    <a:pt x="17945" y="16242"/>
                    <a:pt x="17862" y="15991"/>
                    <a:pt x="17745" y="15774"/>
                  </a:cubicBezTo>
                  <a:cubicBezTo>
                    <a:pt x="17628" y="15506"/>
                    <a:pt x="17477" y="15239"/>
                    <a:pt x="17360" y="14988"/>
                  </a:cubicBezTo>
                  <a:cubicBezTo>
                    <a:pt x="17143" y="14504"/>
                    <a:pt x="16776" y="14136"/>
                    <a:pt x="16391" y="13769"/>
                  </a:cubicBezTo>
                  <a:cubicBezTo>
                    <a:pt x="16241" y="13635"/>
                    <a:pt x="16107" y="13501"/>
                    <a:pt x="15974" y="13351"/>
                  </a:cubicBezTo>
                  <a:cubicBezTo>
                    <a:pt x="15522" y="12783"/>
                    <a:pt x="15071" y="12215"/>
                    <a:pt x="14620" y="11663"/>
                  </a:cubicBezTo>
                  <a:cubicBezTo>
                    <a:pt x="14336" y="11279"/>
                    <a:pt x="14069" y="10895"/>
                    <a:pt x="13868" y="10460"/>
                  </a:cubicBezTo>
                  <a:cubicBezTo>
                    <a:pt x="13818" y="10343"/>
                    <a:pt x="13751" y="10226"/>
                    <a:pt x="13701" y="10126"/>
                  </a:cubicBezTo>
                  <a:cubicBezTo>
                    <a:pt x="13451" y="9709"/>
                    <a:pt x="13250" y="9257"/>
                    <a:pt x="13116" y="8806"/>
                  </a:cubicBezTo>
                  <a:cubicBezTo>
                    <a:pt x="13050" y="8606"/>
                    <a:pt x="12983" y="8405"/>
                    <a:pt x="12983" y="8221"/>
                  </a:cubicBezTo>
                  <a:cubicBezTo>
                    <a:pt x="12966" y="7871"/>
                    <a:pt x="12882" y="7553"/>
                    <a:pt x="12782" y="7236"/>
                  </a:cubicBezTo>
                  <a:cubicBezTo>
                    <a:pt x="12765" y="7169"/>
                    <a:pt x="12732" y="7119"/>
                    <a:pt x="12682" y="7069"/>
                  </a:cubicBezTo>
                  <a:cubicBezTo>
                    <a:pt x="12498" y="6902"/>
                    <a:pt x="12281" y="6751"/>
                    <a:pt x="12030" y="6684"/>
                  </a:cubicBezTo>
                  <a:cubicBezTo>
                    <a:pt x="11897" y="6651"/>
                    <a:pt x="11763" y="6617"/>
                    <a:pt x="11646" y="6584"/>
                  </a:cubicBezTo>
                  <a:cubicBezTo>
                    <a:pt x="11345" y="6517"/>
                    <a:pt x="11061" y="6500"/>
                    <a:pt x="10777" y="6500"/>
                  </a:cubicBezTo>
                  <a:cubicBezTo>
                    <a:pt x="10259" y="6484"/>
                    <a:pt x="9758" y="6484"/>
                    <a:pt x="9257" y="6484"/>
                  </a:cubicBezTo>
                  <a:close/>
                  <a:moveTo>
                    <a:pt x="7001" y="4896"/>
                  </a:moveTo>
                  <a:cubicBezTo>
                    <a:pt x="6851" y="5047"/>
                    <a:pt x="6700" y="5181"/>
                    <a:pt x="6567" y="5331"/>
                  </a:cubicBezTo>
                  <a:cubicBezTo>
                    <a:pt x="6483" y="5414"/>
                    <a:pt x="6416" y="5498"/>
                    <a:pt x="6400" y="5615"/>
                  </a:cubicBezTo>
                  <a:cubicBezTo>
                    <a:pt x="6400" y="5782"/>
                    <a:pt x="6383" y="5966"/>
                    <a:pt x="6383" y="6150"/>
                  </a:cubicBezTo>
                  <a:cubicBezTo>
                    <a:pt x="6383" y="6200"/>
                    <a:pt x="6400" y="6250"/>
                    <a:pt x="6416" y="6317"/>
                  </a:cubicBezTo>
                  <a:cubicBezTo>
                    <a:pt x="6500" y="6300"/>
                    <a:pt x="6583" y="6300"/>
                    <a:pt x="6650" y="6283"/>
                  </a:cubicBezTo>
                  <a:cubicBezTo>
                    <a:pt x="6968" y="6166"/>
                    <a:pt x="7318" y="6133"/>
                    <a:pt x="7669" y="6133"/>
                  </a:cubicBezTo>
                  <a:cubicBezTo>
                    <a:pt x="8672" y="6150"/>
                    <a:pt x="9691" y="6150"/>
                    <a:pt x="10694" y="6133"/>
                  </a:cubicBezTo>
                  <a:cubicBezTo>
                    <a:pt x="11111" y="6133"/>
                    <a:pt x="11512" y="6150"/>
                    <a:pt x="11913" y="6300"/>
                  </a:cubicBezTo>
                  <a:cubicBezTo>
                    <a:pt x="11963" y="6317"/>
                    <a:pt x="12030" y="6300"/>
                    <a:pt x="12114" y="6300"/>
                  </a:cubicBezTo>
                  <a:cubicBezTo>
                    <a:pt x="12114" y="6216"/>
                    <a:pt x="12131" y="6150"/>
                    <a:pt x="12131" y="6083"/>
                  </a:cubicBezTo>
                  <a:cubicBezTo>
                    <a:pt x="12131" y="5932"/>
                    <a:pt x="12114" y="5799"/>
                    <a:pt x="12114" y="5648"/>
                  </a:cubicBezTo>
                  <a:cubicBezTo>
                    <a:pt x="12097" y="5431"/>
                    <a:pt x="11963" y="5297"/>
                    <a:pt x="11763" y="5231"/>
                  </a:cubicBezTo>
                  <a:cubicBezTo>
                    <a:pt x="11562" y="5164"/>
                    <a:pt x="11345" y="5097"/>
                    <a:pt x="11145" y="5064"/>
                  </a:cubicBezTo>
                  <a:cubicBezTo>
                    <a:pt x="10694" y="4980"/>
                    <a:pt x="10259" y="4930"/>
                    <a:pt x="9808" y="4880"/>
                  </a:cubicBezTo>
                  <a:cubicBezTo>
                    <a:pt x="9290" y="4830"/>
                    <a:pt x="8772" y="4846"/>
                    <a:pt x="8254" y="4880"/>
                  </a:cubicBezTo>
                  <a:cubicBezTo>
                    <a:pt x="8070" y="4880"/>
                    <a:pt x="7887" y="4880"/>
                    <a:pt x="7703" y="4863"/>
                  </a:cubicBezTo>
                  <a:cubicBezTo>
                    <a:pt x="7469" y="4830"/>
                    <a:pt x="7218" y="4863"/>
                    <a:pt x="7001" y="4896"/>
                  </a:cubicBezTo>
                  <a:close/>
                  <a:moveTo>
                    <a:pt x="11596" y="3794"/>
                  </a:moveTo>
                  <a:cubicBezTo>
                    <a:pt x="11562" y="3777"/>
                    <a:pt x="11529" y="3760"/>
                    <a:pt x="11496" y="3744"/>
                  </a:cubicBezTo>
                  <a:cubicBezTo>
                    <a:pt x="11395" y="3693"/>
                    <a:pt x="11278" y="3660"/>
                    <a:pt x="11161" y="3627"/>
                  </a:cubicBezTo>
                  <a:cubicBezTo>
                    <a:pt x="10460" y="3443"/>
                    <a:pt x="9758" y="3343"/>
                    <a:pt x="9039" y="3343"/>
                  </a:cubicBezTo>
                  <a:cubicBezTo>
                    <a:pt x="8906" y="3343"/>
                    <a:pt x="8772" y="3343"/>
                    <a:pt x="8655" y="3326"/>
                  </a:cubicBezTo>
                  <a:cubicBezTo>
                    <a:pt x="8271" y="3309"/>
                    <a:pt x="7887" y="3343"/>
                    <a:pt x="7502" y="3359"/>
                  </a:cubicBezTo>
                  <a:cubicBezTo>
                    <a:pt x="7218" y="3359"/>
                    <a:pt x="7118" y="3593"/>
                    <a:pt x="6934" y="3727"/>
                  </a:cubicBezTo>
                  <a:cubicBezTo>
                    <a:pt x="6917" y="3744"/>
                    <a:pt x="6917" y="3760"/>
                    <a:pt x="6917" y="3777"/>
                  </a:cubicBezTo>
                  <a:cubicBezTo>
                    <a:pt x="6917" y="3944"/>
                    <a:pt x="6884" y="4111"/>
                    <a:pt x="6934" y="4262"/>
                  </a:cubicBezTo>
                  <a:cubicBezTo>
                    <a:pt x="6968" y="4445"/>
                    <a:pt x="7034" y="4612"/>
                    <a:pt x="7018" y="4813"/>
                  </a:cubicBezTo>
                  <a:cubicBezTo>
                    <a:pt x="7135" y="4796"/>
                    <a:pt x="7235" y="4763"/>
                    <a:pt x="7335" y="4746"/>
                  </a:cubicBezTo>
                  <a:cubicBezTo>
                    <a:pt x="7619" y="4679"/>
                    <a:pt x="7903" y="4596"/>
                    <a:pt x="8187" y="4562"/>
                  </a:cubicBezTo>
                  <a:cubicBezTo>
                    <a:pt x="8789" y="4479"/>
                    <a:pt x="9390" y="4479"/>
                    <a:pt x="9975" y="4562"/>
                  </a:cubicBezTo>
                  <a:cubicBezTo>
                    <a:pt x="10443" y="4629"/>
                    <a:pt x="10928" y="4663"/>
                    <a:pt x="11379" y="4763"/>
                  </a:cubicBezTo>
                  <a:cubicBezTo>
                    <a:pt x="11412" y="4780"/>
                    <a:pt x="11446" y="4763"/>
                    <a:pt x="11462" y="4763"/>
                  </a:cubicBezTo>
                  <a:cubicBezTo>
                    <a:pt x="11496" y="4646"/>
                    <a:pt x="11496" y="4529"/>
                    <a:pt x="11546" y="4412"/>
                  </a:cubicBezTo>
                  <a:cubicBezTo>
                    <a:pt x="11629" y="4211"/>
                    <a:pt x="11613" y="4011"/>
                    <a:pt x="11596" y="3794"/>
                  </a:cubicBezTo>
                  <a:close/>
                  <a:moveTo>
                    <a:pt x="11212" y="3343"/>
                  </a:moveTo>
                  <a:cubicBezTo>
                    <a:pt x="11195" y="3226"/>
                    <a:pt x="11178" y="3125"/>
                    <a:pt x="11178" y="3042"/>
                  </a:cubicBezTo>
                  <a:cubicBezTo>
                    <a:pt x="11195" y="2858"/>
                    <a:pt x="11078" y="2758"/>
                    <a:pt x="10928" y="2708"/>
                  </a:cubicBezTo>
                  <a:cubicBezTo>
                    <a:pt x="10877" y="2674"/>
                    <a:pt x="10811" y="2658"/>
                    <a:pt x="10744" y="2641"/>
                  </a:cubicBezTo>
                  <a:cubicBezTo>
                    <a:pt x="10393" y="2541"/>
                    <a:pt x="10025" y="2474"/>
                    <a:pt x="9641" y="2474"/>
                  </a:cubicBezTo>
                  <a:cubicBezTo>
                    <a:pt x="9407" y="2474"/>
                    <a:pt x="9173" y="2474"/>
                    <a:pt x="8939" y="2440"/>
                  </a:cubicBezTo>
                  <a:cubicBezTo>
                    <a:pt x="8638" y="2407"/>
                    <a:pt x="8338" y="2357"/>
                    <a:pt x="8037" y="2424"/>
                  </a:cubicBezTo>
                  <a:cubicBezTo>
                    <a:pt x="7987" y="2424"/>
                    <a:pt x="7937" y="2440"/>
                    <a:pt x="7903" y="2373"/>
                  </a:cubicBezTo>
                  <a:cubicBezTo>
                    <a:pt x="7920" y="2307"/>
                    <a:pt x="7987" y="2323"/>
                    <a:pt x="8037" y="2307"/>
                  </a:cubicBezTo>
                  <a:cubicBezTo>
                    <a:pt x="8237" y="2273"/>
                    <a:pt x="8455" y="2257"/>
                    <a:pt x="8655" y="2206"/>
                  </a:cubicBezTo>
                  <a:cubicBezTo>
                    <a:pt x="8806" y="2173"/>
                    <a:pt x="8956" y="2140"/>
                    <a:pt x="9106" y="2140"/>
                  </a:cubicBezTo>
                  <a:cubicBezTo>
                    <a:pt x="9257" y="2140"/>
                    <a:pt x="9407" y="2140"/>
                    <a:pt x="9541" y="2123"/>
                  </a:cubicBezTo>
                  <a:cubicBezTo>
                    <a:pt x="10075" y="2123"/>
                    <a:pt x="10577" y="2206"/>
                    <a:pt x="11078" y="2390"/>
                  </a:cubicBezTo>
                  <a:cubicBezTo>
                    <a:pt x="11095" y="2390"/>
                    <a:pt x="11128" y="2390"/>
                    <a:pt x="11161" y="2390"/>
                  </a:cubicBezTo>
                  <a:cubicBezTo>
                    <a:pt x="11178" y="2290"/>
                    <a:pt x="11178" y="2190"/>
                    <a:pt x="11111" y="2123"/>
                  </a:cubicBezTo>
                  <a:cubicBezTo>
                    <a:pt x="10894" y="1889"/>
                    <a:pt x="10660" y="1655"/>
                    <a:pt x="10359" y="1505"/>
                  </a:cubicBezTo>
                  <a:cubicBezTo>
                    <a:pt x="10343" y="1488"/>
                    <a:pt x="10309" y="1488"/>
                    <a:pt x="10293" y="1488"/>
                  </a:cubicBezTo>
                  <a:cubicBezTo>
                    <a:pt x="10109" y="1438"/>
                    <a:pt x="9925" y="1404"/>
                    <a:pt x="9758" y="1354"/>
                  </a:cubicBezTo>
                  <a:cubicBezTo>
                    <a:pt x="9624" y="1304"/>
                    <a:pt x="9491" y="1287"/>
                    <a:pt x="9357" y="1304"/>
                  </a:cubicBezTo>
                  <a:cubicBezTo>
                    <a:pt x="9123" y="1304"/>
                    <a:pt x="8906" y="1287"/>
                    <a:pt x="8689" y="1371"/>
                  </a:cubicBezTo>
                  <a:cubicBezTo>
                    <a:pt x="8638" y="1388"/>
                    <a:pt x="8588" y="1371"/>
                    <a:pt x="8555" y="1388"/>
                  </a:cubicBezTo>
                  <a:cubicBezTo>
                    <a:pt x="8288" y="1455"/>
                    <a:pt x="8037" y="1505"/>
                    <a:pt x="7836" y="1722"/>
                  </a:cubicBezTo>
                  <a:cubicBezTo>
                    <a:pt x="7753" y="1805"/>
                    <a:pt x="7653" y="1889"/>
                    <a:pt x="7552" y="1972"/>
                  </a:cubicBezTo>
                  <a:cubicBezTo>
                    <a:pt x="7402" y="2073"/>
                    <a:pt x="7335" y="2223"/>
                    <a:pt x="7335" y="2407"/>
                  </a:cubicBezTo>
                  <a:cubicBezTo>
                    <a:pt x="7352" y="2624"/>
                    <a:pt x="7335" y="2858"/>
                    <a:pt x="7335" y="3075"/>
                  </a:cubicBezTo>
                  <a:cubicBezTo>
                    <a:pt x="7335" y="3125"/>
                    <a:pt x="7318" y="3176"/>
                    <a:pt x="7385" y="3226"/>
                  </a:cubicBezTo>
                  <a:cubicBezTo>
                    <a:pt x="7419" y="3209"/>
                    <a:pt x="7452" y="3209"/>
                    <a:pt x="7502" y="3192"/>
                  </a:cubicBezTo>
                  <a:cubicBezTo>
                    <a:pt x="7753" y="3109"/>
                    <a:pt x="8020" y="3075"/>
                    <a:pt x="8288" y="3075"/>
                  </a:cubicBezTo>
                  <a:cubicBezTo>
                    <a:pt x="8538" y="3075"/>
                    <a:pt x="8772" y="3075"/>
                    <a:pt x="9023" y="3059"/>
                  </a:cubicBezTo>
                  <a:cubicBezTo>
                    <a:pt x="9491" y="3042"/>
                    <a:pt x="9958" y="3092"/>
                    <a:pt x="10410" y="3176"/>
                  </a:cubicBezTo>
                  <a:cubicBezTo>
                    <a:pt x="10660" y="3209"/>
                    <a:pt x="10928" y="3276"/>
                    <a:pt x="11212" y="3343"/>
                  </a:cubicBezTo>
                  <a:close/>
                  <a:moveTo>
                    <a:pt x="8087" y="1204"/>
                  </a:moveTo>
                  <a:cubicBezTo>
                    <a:pt x="8338" y="1137"/>
                    <a:pt x="8572" y="1070"/>
                    <a:pt x="8806" y="1020"/>
                  </a:cubicBezTo>
                  <a:cubicBezTo>
                    <a:pt x="8856" y="1003"/>
                    <a:pt x="8923" y="987"/>
                    <a:pt x="8989" y="987"/>
                  </a:cubicBezTo>
                  <a:cubicBezTo>
                    <a:pt x="9173" y="987"/>
                    <a:pt x="9357" y="987"/>
                    <a:pt x="9541" y="987"/>
                  </a:cubicBezTo>
                  <a:cubicBezTo>
                    <a:pt x="9591" y="987"/>
                    <a:pt x="9641" y="1003"/>
                    <a:pt x="9708" y="1003"/>
                  </a:cubicBezTo>
                  <a:cubicBezTo>
                    <a:pt x="9925" y="1070"/>
                    <a:pt x="10142" y="1120"/>
                    <a:pt x="10359" y="1187"/>
                  </a:cubicBezTo>
                  <a:cubicBezTo>
                    <a:pt x="10376" y="1187"/>
                    <a:pt x="10410" y="1187"/>
                    <a:pt x="10443" y="1170"/>
                  </a:cubicBezTo>
                  <a:cubicBezTo>
                    <a:pt x="10410" y="937"/>
                    <a:pt x="10293" y="753"/>
                    <a:pt x="10126" y="586"/>
                  </a:cubicBezTo>
                  <a:cubicBezTo>
                    <a:pt x="10025" y="485"/>
                    <a:pt x="9925" y="435"/>
                    <a:pt x="9791" y="435"/>
                  </a:cubicBezTo>
                  <a:cubicBezTo>
                    <a:pt x="9624" y="419"/>
                    <a:pt x="9457" y="368"/>
                    <a:pt x="9290" y="368"/>
                  </a:cubicBezTo>
                  <a:cubicBezTo>
                    <a:pt x="9140" y="368"/>
                    <a:pt x="8973" y="402"/>
                    <a:pt x="8806" y="435"/>
                  </a:cubicBezTo>
                  <a:cubicBezTo>
                    <a:pt x="8755" y="435"/>
                    <a:pt x="8705" y="435"/>
                    <a:pt x="8655" y="452"/>
                  </a:cubicBezTo>
                  <a:cubicBezTo>
                    <a:pt x="8588" y="452"/>
                    <a:pt x="8538" y="469"/>
                    <a:pt x="8505" y="502"/>
                  </a:cubicBezTo>
                  <a:cubicBezTo>
                    <a:pt x="8271" y="669"/>
                    <a:pt x="8121" y="886"/>
                    <a:pt x="8087" y="120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;p19">
              <a:extLst>
                <a:ext uri="{FF2B5EF4-FFF2-40B4-BE49-F238E27FC236}">
                  <a16:creationId xmlns:a16="http://schemas.microsoft.com/office/drawing/2014/main" id="{DD2CE3DF-72F3-4AEC-A838-49961A2AFDFD}"/>
                </a:ext>
              </a:extLst>
            </p:cNvPr>
            <p:cNvSpPr/>
            <p:nvPr/>
          </p:nvSpPr>
          <p:spPr>
            <a:xfrm>
              <a:off x="1593600" y="4519350"/>
              <a:ext cx="60175" cy="33875"/>
            </a:xfrm>
            <a:custGeom>
              <a:avLst/>
              <a:gdLst/>
              <a:ahLst/>
              <a:cxnLst/>
              <a:rect l="l" t="t" r="r" b="b"/>
              <a:pathLst>
                <a:path w="2407" h="1355" extrusionOk="0">
                  <a:moveTo>
                    <a:pt x="2139" y="18"/>
                  </a:moveTo>
                  <a:cubicBezTo>
                    <a:pt x="1454" y="135"/>
                    <a:pt x="852" y="669"/>
                    <a:pt x="218" y="953"/>
                  </a:cubicBezTo>
                  <a:cubicBezTo>
                    <a:pt x="0" y="1070"/>
                    <a:pt x="167" y="1354"/>
                    <a:pt x="385" y="1321"/>
                  </a:cubicBezTo>
                  <a:cubicBezTo>
                    <a:pt x="1070" y="1204"/>
                    <a:pt x="1755" y="686"/>
                    <a:pt x="2289" y="268"/>
                  </a:cubicBezTo>
                  <a:cubicBezTo>
                    <a:pt x="2406" y="168"/>
                    <a:pt x="2273" y="1"/>
                    <a:pt x="2139" y="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7;p19">
              <a:extLst>
                <a:ext uri="{FF2B5EF4-FFF2-40B4-BE49-F238E27FC236}">
                  <a16:creationId xmlns:a16="http://schemas.microsoft.com/office/drawing/2014/main" id="{083894C2-F233-4453-8914-8EC65F65107D}"/>
                </a:ext>
              </a:extLst>
            </p:cNvPr>
            <p:cNvSpPr/>
            <p:nvPr/>
          </p:nvSpPr>
          <p:spPr>
            <a:xfrm>
              <a:off x="1713050" y="4615850"/>
              <a:ext cx="28450" cy="50575"/>
            </a:xfrm>
            <a:custGeom>
              <a:avLst/>
              <a:gdLst/>
              <a:ahLst/>
              <a:cxnLst/>
              <a:rect l="l" t="t" r="r" b="b"/>
              <a:pathLst>
                <a:path w="1138" h="2023" extrusionOk="0">
                  <a:moveTo>
                    <a:pt x="836" y="84"/>
                  </a:moveTo>
                  <a:cubicBezTo>
                    <a:pt x="602" y="301"/>
                    <a:pt x="452" y="569"/>
                    <a:pt x="335" y="869"/>
                  </a:cubicBezTo>
                  <a:cubicBezTo>
                    <a:pt x="201" y="1170"/>
                    <a:pt x="1" y="1538"/>
                    <a:pt x="34" y="1872"/>
                  </a:cubicBezTo>
                  <a:cubicBezTo>
                    <a:pt x="51" y="1955"/>
                    <a:pt x="135" y="2022"/>
                    <a:pt x="201" y="1972"/>
                  </a:cubicBezTo>
                  <a:cubicBezTo>
                    <a:pt x="452" y="1822"/>
                    <a:pt x="569" y="1521"/>
                    <a:pt x="669" y="1254"/>
                  </a:cubicBezTo>
                  <a:cubicBezTo>
                    <a:pt x="820" y="919"/>
                    <a:pt x="987" y="585"/>
                    <a:pt x="1087" y="234"/>
                  </a:cubicBezTo>
                  <a:cubicBezTo>
                    <a:pt x="1137" y="84"/>
                    <a:pt x="953" y="1"/>
                    <a:pt x="836" y="8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8;p19">
              <a:extLst>
                <a:ext uri="{FF2B5EF4-FFF2-40B4-BE49-F238E27FC236}">
                  <a16:creationId xmlns:a16="http://schemas.microsoft.com/office/drawing/2014/main" id="{A5BDAB75-0CD3-48EC-BEC9-27DE9AB4DC88}"/>
                </a:ext>
              </a:extLst>
            </p:cNvPr>
            <p:cNvSpPr/>
            <p:nvPr/>
          </p:nvSpPr>
          <p:spPr>
            <a:xfrm>
              <a:off x="1893100" y="4653025"/>
              <a:ext cx="17150" cy="65200"/>
            </a:xfrm>
            <a:custGeom>
              <a:avLst/>
              <a:gdLst/>
              <a:ahLst/>
              <a:cxnLst/>
              <a:rect l="l" t="t" r="r" b="b"/>
              <a:pathLst>
                <a:path w="686" h="2608" extrusionOk="0">
                  <a:moveTo>
                    <a:pt x="335" y="134"/>
                  </a:moveTo>
                  <a:cubicBezTo>
                    <a:pt x="251" y="1"/>
                    <a:pt x="67" y="67"/>
                    <a:pt x="50" y="218"/>
                  </a:cubicBezTo>
                  <a:cubicBezTo>
                    <a:pt x="17" y="803"/>
                    <a:pt x="0" y="1454"/>
                    <a:pt x="34" y="2056"/>
                  </a:cubicBezTo>
                  <a:cubicBezTo>
                    <a:pt x="17" y="2123"/>
                    <a:pt x="17" y="2189"/>
                    <a:pt x="50" y="2256"/>
                  </a:cubicBezTo>
                  <a:cubicBezTo>
                    <a:pt x="67" y="2473"/>
                    <a:pt x="485" y="2607"/>
                    <a:pt x="535" y="2240"/>
                  </a:cubicBezTo>
                  <a:cubicBezTo>
                    <a:pt x="602" y="1554"/>
                    <a:pt x="685" y="752"/>
                    <a:pt x="335" y="1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9;p19">
              <a:extLst>
                <a:ext uri="{FF2B5EF4-FFF2-40B4-BE49-F238E27FC236}">
                  <a16:creationId xmlns:a16="http://schemas.microsoft.com/office/drawing/2014/main" id="{52AA3140-A941-4E35-9851-3EE8CBDC64F8}"/>
                </a:ext>
              </a:extLst>
            </p:cNvPr>
            <p:cNvSpPr/>
            <p:nvPr/>
          </p:nvSpPr>
          <p:spPr>
            <a:xfrm>
              <a:off x="2032625" y="4615850"/>
              <a:ext cx="48875" cy="39700"/>
            </a:xfrm>
            <a:custGeom>
              <a:avLst/>
              <a:gdLst/>
              <a:ahLst/>
              <a:cxnLst/>
              <a:rect l="l" t="t" r="r" b="b"/>
              <a:pathLst>
                <a:path w="1955" h="1588" extrusionOk="0">
                  <a:moveTo>
                    <a:pt x="1270" y="569"/>
                  </a:moveTo>
                  <a:cubicBezTo>
                    <a:pt x="952" y="351"/>
                    <a:pt x="602" y="134"/>
                    <a:pt x="234" y="51"/>
                  </a:cubicBezTo>
                  <a:cubicBezTo>
                    <a:pt x="67" y="1"/>
                    <a:pt x="0" y="184"/>
                    <a:pt x="84" y="301"/>
                  </a:cubicBezTo>
                  <a:cubicBezTo>
                    <a:pt x="251" y="518"/>
                    <a:pt x="518" y="686"/>
                    <a:pt x="752" y="853"/>
                  </a:cubicBezTo>
                  <a:cubicBezTo>
                    <a:pt x="902" y="953"/>
                    <a:pt x="1053" y="1053"/>
                    <a:pt x="1203" y="1153"/>
                  </a:cubicBezTo>
                  <a:cubicBezTo>
                    <a:pt x="1236" y="1187"/>
                    <a:pt x="1287" y="1220"/>
                    <a:pt x="1337" y="1254"/>
                  </a:cubicBezTo>
                  <a:cubicBezTo>
                    <a:pt x="1454" y="1354"/>
                    <a:pt x="1370" y="1337"/>
                    <a:pt x="1387" y="1187"/>
                  </a:cubicBezTo>
                  <a:cubicBezTo>
                    <a:pt x="1337" y="1488"/>
                    <a:pt x="1721" y="1588"/>
                    <a:pt x="1838" y="1320"/>
                  </a:cubicBezTo>
                  <a:cubicBezTo>
                    <a:pt x="1955" y="1003"/>
                    <a:pt x="1470" y="702"/>
                    <a:pt x="1270" y="5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30;p19">
              <a:extLst>
                <a:ext uri="{FF2B5EF4-FFF2-40B4-BE49-F238E27FC236}">
                  <a16:creationId xmlns:a16="http://schemas.microsoft.com/office/drawing/2014/main" id="{CB44378D-E0F5-45CC-AAB9-FD6828B5F0C0}"/>
                </a:ext>
              </a:extLst>
            </p:cNvPr>
            <p:cNvSpPr/>
            <p:nvPr/>
          </p:nvSpPr>
          <p:spPr>
            <a:xfrm>
              <a:off x="2137875" y="4454200"/>
              <a:ext cx="50150" cy="17150"/>
            </a:xfrm>
            <a:custGeom>
              <a:avLst/>
              <a:gdLst/>
              <a:ahLst/>
              <a:cxnLst/>
              <a:rect l="l" t="t" r="r" b="b"/>
              <a:pathLst>
                <a:path w="2006" h="686" extrusionOk="0">
                  <a:moveTo>
                    <a:pt x="1855" y="334"/>
                  </a:moveTo>
                  <a:cubicBezTo>
                    <a:pt x="1571" y="268"/>
                    <a:pt x="1270" y="234"/>
                    <a:pt x="986" y="151"/>
                  </a:cubicBezTo>
                  <a:cubicBezTo>
                    <a:pt x="702" y="84"/>
                    <a:pt x="435" y="0"/>
                    <a:pt x="151" y="0"/>
                  </a:cubicBezTo>
                  <a:cubicBezTo>
                    <a:pt x="17" y="0"/>
                    <a:pt x="1" y="151"/>
                    <a:pt x="84" y="218"/>
                  </a:cubicBezTo>
                  <a:cubicBezTo>
                    <a:pt x="535" y="535"/>
                    <a:pt x="1321" y="685"/>
                    <a:pt x="1855" y="602"/>
                  </a:cubicBezTo>
                  <a:cubicBezTo>
                    <a:pt x="2006" y="568"/>
                    <a:pt x="1989" y="351"/>
                    <a:pt x="1855" y="3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31;p19">
              <a:extLst>
                <a:ext uri="{FF2B5EF4-FFF2-40B4-BE49-F238E27FC236}">
                  <a16:creationId xmlns:a16="http://schemas.microsoft.com/office/drawing/2014/main" id="{DFD0D606-99F5-4F5B-BEFB-F8E077531798}"/>
                </a:ext>
              </a:extLst>
            </p:cNvPr>
            <p:cNvSpPr/>
            <p:nvPr/>
          </p:nvSpPr>
          <p:spPr>
            <a:xfrm>
              <a:off x="2093175" y="4234050"/>
              <a:ext cx="40975" cy="33875"/>
            </a:xfrm>
            <a:custGeom>
              <a:avLst/>
              <a:gdLst/>
              <a:ahLst/>
              <a:cxnLst/>
              <a:rect l="l" t="t" r="r" b="b"/>
              <a:pathLst>
                <a:path w="1639" h="1355" extrusionOk="0">
                  <a:moveTo>
                    <a:pt x="1505" y="151"/>
                  </a:moveTo>
                  <a:cubicBezTo>
                    <a:pt x="1354" y="1"/>
                    <a:pt x="1104" y="68"/>
                    <a:pt x="1053" y="268"/>
                  </a:cubicBezTo>
                  <a:cubicBezTo>
                    <a:pt x="1053" y="285"/>
                    <a:pt x="886" y="402"/>
                    <a:pt x="853" y="435"/>
                  </a:cubicBezTo>
                  <a:cubicBezTo>
                    <a:pt x="753" y="519"/>
                    <a:pt x="636" y="602"/>
                    <a:pt x="519" y="669"/>
                  </a:cubicBezTo>
                  <a:cubicBezTo>
                    <a:pt x="335" y="786"/>
                    <a:pt x="101" y="870"/>
                    <a:pt x="17" y="1087"/>
                  </a:cubicBezTo>
                  <a:cubicBezTo>
                    <a:pt x="1" y="1137"/>
                    <a:pt x="34" y="1221"/>
                    <a:pt x="84" y="1254"/>
                  </a:cubicBezTo>
                  <a:cubicBezTo>
                    <a:pt x="318" y="1354"/>
                    <a:pt x="552" y="1204"/>
                    <a:pt x="753" y="1070"/>
                  </a:cubicBezTo>
                  <a:cubicBezTo>
                    <a:pt x="886" y="987"/>
                    <a:pt x="1003" y="903"/>
                    <a:pt x="1120" y="803"/>
                  </a:cubicBezTo>
                  <a:cubicBezTo>
                    <a:pt x="1187" y="753"/>
                    <a:pt x="1321" y="602"/>
                    <a:pt x="1388" y="586"/>
                  </a:cubicBezTo>
                  <a:cubicBezTo>
                    <a:pt x="1571" y="536"/>
                    <a:pt x="1638" y="285"/>
                    <a:pt x="1505" y="151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32;p19">
              <a:extLst>
                <a:ext uri="{FF2B5EF4-FFF2-40B4-BE49-F238E27FC236}">
                  <a16:creationId xmlns:a16="http://schemas.microsoft.com/office/drawing/2014/main" id="{5E4DBCCD-EAF2-4F27-A28B-7E94E39A3E7C}"/>
                </a:ext>
              </a:extLst>
            </p:cNvPr>
            <p:cNvSpPr/>
            <p:nvPr/>
          </p:nvSpPr>
          <p:spPr>
            <a:xfrm>
              <a:off x="1628275" y="4234900"/>
              <a:ext cx="30100" cy="26325"/>
            </a:xfrm>
            <a:custGeom>
              <a:avLst/>
              <a:gdLst/>
              <a:ahLst/>
              <a:cxnLst/>
              <a:rect l="l" t="t" r="r" b="b"/>
              <a:pathLst>
                <a:path w="1204" h="1053" extrusionOk="0">
                  <a:moveTo>
                    <a:pt x="719" y="318"/>
                  </a:moveTo>
                  <a:cubicBezTo>
                    <a:pt x="568" y="184"/>
                    <a:pt x="318" y="0"/>
                    <a:pt x="134" y="167"/>
                  </a:cubicBezTo>
                  <a:cubicBezTo>
                    <a:pt x="0" y="284"/>
                    <a:pt x="117" y="468"/>
                    <a:pt x="267" y="468"/>
                  </a:cubicBezTo>
                  <a:cubicBezTo>
                    <a:pt x="267" y="485"/>
                    <a:pt x="267" y="485"/>
                    <a:pt x="284" y="485"/>
                  </a:cubicBezTo>
                  <a:cubicBezTo>
                    <a:pt x="318" y="502"/>
                    <a:pt x="334" y="535"/>
                    <a:pt x="368" y="552"/>
                  </a:cubicBezTo>
                  <a:cubicBezTo>
                    <a:pt x="435" y="602"/>
                    <a:pt x="501" y="669"/>
                    <a:pt x="568" y="736"/>
                  </a:cubicBezTo>
                  <a:cubicBezTo>
                    <a:pt x="702" y="852"/>
                    <a:pt x="852" y="1020"/>
                    <a:pt x="1019" y="1053"/>
                  </a:cubicBezTo>
                  <a:cubicBezTo>
                    <a:pt x="1136" y="1053"/>
                    <a:pt x="1203" y="986"/>
                    <a:pt x="1186" y="886"/>
                  </a:cubicBezTo>
                  <a:cubicBezTo>
                    <a:pt x="1153" y="652"/>
                    <a:pt x="886" y="451"/>
                    <a:pt x="719" y="3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33;p19">
              <a:extLst>
                <a:ext uri="{FF2B5EF4-FFF2-40B4-BE49-F238E27FC236}">
                  <a16:creationId xmlns:a16="http://schemas.microsoft.com/office/drawing/2014/main" id="{49AAD91C-AD29-452D-8B56-521DC2CE3BD1}"/>
                </a:ext>
              </a:extLst>
            </p:cNvPr>
            <p:cNvSpPr/>
            <p:nvPr/>
          </p:nvSpPr>
          <p:spPr>
            <a:xfrm>
              <a:off x="1569775" y="4343075"/>
              <a:ext cx="44325" cy="18000"/>
            </a:xfrm>
            <a:custGeom>
              <a:avLst/>
              <a:gdLst/>
              <a:ahLst/>
              <a:cxnLst/>
              <a:rect l="l" t="t" r="r" b="b"/>
              <a:pathLst>
                <a:path w="1773" h="720" extrusionOk="0">
                  <a:moveTo>
                    <a:pt x="1722" y="218"/>
                  </a:moveTo>
                  <a:cubicBezTo>
                    <a:pt x="1555" y="101"/>
                    <a:pt x="1304" y="118"/>
                    <a:pt x="1120" y="101"/>
                  </a:cubicBezTo>
                  <a:cubicBezTo>
                    <a:pt x="1003" y="101"/>
                    <a:pt x="870" y="101"/>
                    <a:pt x="753" y="101"/>
                  </a:cubicBezTo>
                  <a:cubicBezTo>
                    <a:pt x="686" y="101"/>
                    <a:pt x="636" y="101"/>
                    <a:pt x="569" y="101"/>
                  </a:cubicBezTo>
                  <a:cubicBezTo>
                    <a:pt x="569" y="101"/>
                    <a:pt x="552" y="101"/>
                    <a:pt x="536" y="101"/>
                  </a:cubicBezTo>
                  <a:cubicBezTo>
                    <a:pt x="452" y="1"/>
                    <a:pt x="268" y="1"/>
                    <a:pt x="201" y="168"/>
                  </a:cubicBezTo>
                  <a:cubicBezTo>
                    <a:pt x="1" y="719"/>
                    <a:pt x="1488" y="586"/>
                    <a:pt x="1722" y="402"/>
                  </a:cubicBezTo>
                  <a:cubicBezTo>
                    <a:pt x="1772" y="352"/>
                    <a:pt x="1772" y="268"/>
                    <a:pt x="1722" y="2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34;p19">
              <a:extLst>
                <a:ext uri="{FF2B5EF4-FFF2-40B4-BE49-F238E27FC236}">
                  <a16:creationId xmlns:a16="http://schemas.microsoft.com/office/drawing/2014/main" id="{2E0BCBC6-87E5-41A4-B174-28E0CC1BA6BE}"/>
                </a:ext>
              </a:extLst>
            </p:cNvPr>
            <p:cNvSpPr/>
            <p:nvPr/>
          </p:nvSpPr>
          <p:spPr>
            <a:xfrm>
              <a:off x="1759550" y="4143600"/>
              <a:ext cx="232150" cy="313650"/>
            </a:xfrm>
            <a:custGeom>
              <a:avLst/>
              <a:gdLst/>
              <a:ahLst/>
              <a:cxnLst/>
              <a:rect l="l" t="t" r="r" b="b"/>
              <a:pathLst>
                <a:path w="9286" h="12546" extrusionOk="0">
                  <a:moveTo>
                    <a:pt x="3138" y="8366"/>
                  </a:moveTo>
                  <a:cubicBezTo>
                    <a:pt x="3287" y="8366"/>
                    <a:pt x="3470" y="8508"/>
                    <a:pt x="3688" y="8799"/>
                  </a:cubicBezTo>
                  <a:cubicBezTo>
                    <a:pt x="3688" y="8932"/>
                    <a:pt x="3672" y="9083"/>
                    <a:pt x="3655" y="9216"/>
                  </a:cubicBezTo>
                  <a:cubicBezTo>
                    <a:pt x="3605" y="9701"/>
                    <a:pt x="3471" y="10102"/>
                    <a:pt x="3154" y="10469"/>
                  </a:cubicBezTo>
                  <a:cubicBezTo>
                    <a:pt x="3103" y="10536"/>
                    <a:pt x="3037" y="10603"/>
                    <a:pt x="2970" y="10653"/>
                  </a:cubicBezTo>
                  <a:cubicBezTo>
                    <a:pt x="2669" y="10018"/>
                    <a:pt x="2585" y="9266"/>
                    <a:pt x="2836" y="8665"/>
                  </a:cubicBezTo>
                  <a:cubicBezTo>
                    <a:pt x="2912" y="8466"/>
                    <a:pt x="3013" y="8366"/>
                    <a:pt x="3138" y="8366"/>
                  </a:cubicBezTo>
                  <a:close/>
                  <a:moveTo>
                    <a:pt x="5863" y="8853"/>
                  </a:moveTo>
                  <a:cubicBezTo>
                    <a:pt x="5964" y="8853"/>
                    <a:pt x="6039" y="8941"/>
                    <a:pt x="6094" y="9116"/>
                  </a:cubicBezTo>
                  <a:cubicBezTo>
                    <a:pt x="6245" y="9383"/>
                    <a:pt x="6278" y="9634"/>
                    <a:pt x="6295" y="9935"/>
                  </a:cubicBezTo>
                  <a:cubicBezTo>
                    <a:pt x="6295" y="10302"/>
                    <a:pt x="6144" y="10687"/>
                    <a:pt x="5944" y="11038"/>
                  </a:cubicBezTo>
                  <a:cubicBezTo>
                    <a:pt x="5727" y="10687"/>
                    <a:pt x="5576" y="10252"/>
                    <a:pt x="5543" y="9885"/>
                  </a:cubicBezTo>
                  <a:cubicBezTo>
                    <a:pt x="5493" y="9601"/>
                    <a:pt x="5509" y="9317"/>
                    <a:pt x="5560" y="9032"/>
                  </a:cubicBezTo>
                  <a:cubicBezTo>
                    <a:pt x="5680" y="8912"/>
                    <a:pt x="5780" y="8853"/>
                    <a:pt x="5863" y="8853"/>
                  </a:cubicBezTo>
                  <a:close/>
                  <a:moveTo>
                    <a:pt x="6235" y="0"/>
                  </a:moveTo>
                  <a:cubicBezTo>
                    <a:pt x="6130" y="0"/>
                    <a:pt x="6028" y="59"/>
                    <a:pt x="5994" y="194"/>
                  </a:cubicBezTo>
                  <a:cubicBezTo>
                    <a:pt x="5844" y="845"/>
                    <a:pt x="5927" y="1447"/>
                    <a:pt x="6044" y="2098"/>
                  </a:cubicBezTo>
                  <a:cubicBezTo>
                    <a:pt x="6161" y="2884"/>
                    <a:pt x="6211" y="3669"/>
                    <a:pt x="6311" y="4454"/>
                  </a:cubicBezTo>
                  <a:cubicBezTo>
                    <a:pt x="6495" y="5791"/>
                    <a:pt x="6930" y="6994"/>
                    <a:pt x="7782" y="8047"/>
                  </a:cubicBezTo>
                  <a:cubicBezTo>
                    <a:pt x="8350" y="8732"/>
                    <a:pt x="8784" y="9216"/>
                    <a:pt x="8550" y="10169"/>
                  </a:cubicBezTo>
                  <a:cubicBezTo>
                    <a:pt x="8383" y="10870"/>
                    <a:pt x="7865" y="11622"/>
                    <a:pt x="7097" y="11689"/>
                  </a:cubicBezTo>
                  <a:cubicBezTo>
                    <a:pt x="7058" y="11693"/>
                    <a:pt x="7020" y="11696"/>
                    <a:pt x="6983" y="11696"/>
                  </a:cubicBezTo>
                  <a:cubicBezTo>
                    <a:pt x="6728" y="11696"/>
                    <a:pt x="6501" y="11599"/>
                    <a:pt x="6311" y="11439"/>
                  </a:cubicBezTo>
                  <a:cubicBezTo>
                    <a:pt x="6679" y="10837"/>
                    <a:pt x="6913" y="10135"/>
                    <a:pt x="6779" y="9433"/>
                  </a:cubicBezTo>
                  <a:cubicBezTo>
                    <a:pt x="6662" y="8882"/>
                    <a:pt x="6295" y="8247"/>
                    <a:pt x="5693" y="8247"/>
                  </a:cubicBezTo>
                  <a:cubicBezTo>
                    <a:pt x="5689" y="8247"/>
                    <a:pt x="5685" y="8247"/>
                    <a:pt x="5681" y="8247"/>
                  </a:cubicBezTo>
                  <a:cubicBezTo>
                    <a:pt x="4361" y="8247"/>
                    <a:pt x="5143" y="10939"/>
                    <a:pt x="5576" y="11439"/>
                  </a:cubicBezTo>
                  <a:cubicBezTo>
                    <a:pt x="5593" y="11455"/>
                    <a:pt x="5626" y="11472"/>
                    <a:pt x="5643" y="11505"/>
                  </a:cubicBezTo>
                  <a:cubicBezTo>
                    <a:pt x="5372" y="11853"/>
                    <a:pt x="5063" y="12011"/>
                    <a:pt x="4723" y="12011"/>
                  </a:cubicBezTo>
                  <a:cubicBezTo>
                    <a:pt x="4476" y="12011"/>
                    <a:pt x="4213" y="11928"/>
                    <a:pt x="3939" y="11773"/>
                  </a:cubicBezTo>
                  <a:cubicBezTo>
                    <a:pt x="3688" y="11622"/>
                    <a:pt x="3438" y="11388"/>
                    <a:pt x="3237" y="11138"/>
                  </a:cubicBezTo>
                  <a:cubicBezTo>
                    <a:pt x="3571" y="10837"/>
                    <a:pt x="3839" y="10503"/>
                    <a:pt x="3972" y="10152"/>
                  </a:cubicBezTo>
                  <a:cubicBezTo>
                    <a:pt x="4173" y="9617"/>
                    <a:pt x="4440" y="8515"/>
                    <a:pt x="4006" y="8030"/>
                  </a:cubicBezTo>
                  <a:cubicBezTo>
                    <a:pt x="3817" y="7802"/>
                    <a:pt x="3598" y="7703"/>
                    <a:pt x="3374" y="7703"/>
                  </a:cubicBezTo>
                  <a:cubicBezTo>
                    <a:pt x="3123" y="7703"/>
                    <a:pt x="2865" y="7827"/>
                    <a:pt x="2636" y="8030"/>
                  </a:cubicBezTo>
                  <a:cubicBezTo>
                    <a:pt x="1951" y="8615"/>
                    <a:pt x="2134" y="9818"/>
                    <a:pt x="2368" y="10570"/>
                  </a:cubicBezTo>
                  <a:cubicBezTo>
                    <a:pt x="2418" y="10703"/>
                    <a:pt x="2468" y="10837"/>
                    <a:pt x="2535" y="10971"/>
                  </a:cubicBezTo>
                  <a:cubicBezTo>
                    <a:pt x="2255" y="11141"/>
                    <a:pt x="1933" y="11269"/>
                    <a:pt x="1630" y="11269"/>
                  </a:cubicBezTo>
                  <a:cubicBezTo>
                    <a:pt x="1427" y="11269"/>
                    <a:pt x="1232" y="11212"/>
                    <a:pt x="1065" y="11071"/>
                  </a:cubicBezTo>
                  <a:cubicBezTo>
                    <a:pt x="714" y="10770"/>
                    <a:pt x="647" y="10219"/>
                    <a:pt x="614" y="9801"/>
                  </a:cubicBezTo>
                  <a:cubicBezTo>
                    <a:pt x="564" y="8899"/>
                    <a:pt x="697" y="7980"/>
                    <a:pt x="931" y="7111"/>
                  </a:cubicBezTo>
                  <a:cubicBezTo>
                    <a:pt x="1132" y="6326"/>
                    <a:pt x="1650" y="5657"/>
                    <a:pt x="2001" y="4939"/>
                  </a:cubicBezTo>
                  <a:cubicBezTo>
                    <a:pt x="2569" y="3753"/>
                    <a:pt x="2986" y="2082"/>
                    <a:pt x="2736" y="778"/>
                  </a:cubicBezTo>
                  <a:cubicBezTo>
                    <a:pt x="2709" y="644"/>
                    <a:pt x="2608" y="585"/>
                    <a:pt x="2502" y="585"/>
                  </a:cubicBezTo>
                  <a:cubicBezTo>
                    <a:pt x="2346" y="585"/>
                    <a:pt x="2178" y="713"/>
                    <a:pt x="2218" y="912"/>
                  </a:cubicBezTo>
                  <a:cubicBezTo>
                    <a:pt x="2468" y="2182"/>
                    <a:pt x="1967" y="3786"/>
                    <a:pt x="1416" y="4905"/>
                  </a:cubicBezTo>
                  <a:cubicBezTo>
                    <a:pt x="864" y="6058"/>
                    <a:pt x="347" y="6927"/>
                    <a:pt x="179" y="8230"/>
                  </a:cubicBezTo>
                  <a:cubicBezTo>
                    <a:pt x="0" y="9498"/>
                    <a:pt x="61" y="11830"/>
                    <a:pt x="1620" y="11830"/>
                  </a:cubicBezTo>
                  <a:cubicBezTo>
                    <a:pt x="1808" y="11830"/>
                    <a:pt x="2018" y="11796"/>
                    <a:pt x="2251" y="11723"/>
                  </a:cubicBezTo>
                  <a:cubicBezTo>
                    <a:pt x="2452" y="11656"/>
                    <a:pt x="2636" y="11555"/>
                    <a:pt x="2836" y="11439"/>
                  </a:cubicBezTo>
                  <a:cubicBezTo>
                    <a:pt x="3314" y="12070"/>
                    <a:pt x="4041" y="12546"/>
                    <a:pt x="4747" y="12546"/>
                  </a:cubicBezTo>
                  <a:cubicBezTo>
                    <a:pt x="5200" y="12546"/>
                    <a:pt x="5645" y="12350"/>
                    <a:pt x="6011" y="11873"/>
                  </a:cubicBezTo>
                  <a:cubicBezTo>
                    <a:pt x="6027" y="11873"/>
                    <a:pt x="6027" y="11856"/>
                    <a:pt x="6044" y="11856"/>
                  </a:cubicBezTo>
                  <a:cubicBezTo>
                    <a:pt x="6364" y="12080"/>
                    <a:pt x="6701" y="12183"/>
                    <a:pt x="7031" y="12183"/>
                  </a:cubicBezTo>
                  <a:cubicBezTo>
                    <a:pt x="7787" y="12183"/>
                    <a:pt x="8506" y="11642"/>
                    <a:pt x="8901" y="10770"/>
                  </a:cubicBezTo>
                  <a:cubicBezTo>
                    <a:pt x="9119" y="10319"/>
                    <a:pt x="9286" y="9651"/>
                    <a:pt x="9135" y="9149"/>
                  </a:cubicBezTo>
                  <a:cubicBezTo>
                    <a:pt x="8918" y="8347"/>
                    <a:pt x="8233" y="7813"/>
                    <a:pt x="7765" y="7161"/>
                  </a:cubicBezTo>
                  <a:cubicBezTo>
                    <a:pt x="7097" y="6175"/>
                    <a:pt x="6896" y="4939"/>
                    <a:pt x="6746" y="3786"/>
                  </a:cubicBezTo>
                  <a:cubicBezTo>
                    <a:pt x="6629" y="2733"/>
                    <a:pt x="6261" y="1363"/>
                    <a:pt x="6512" y="327"/>
                  </a:cubicBezTo>
                  <a:cubicBezTo>
                    <a:pt x="6552" y="128"/>
                    <a:pt x="6390" y="0"/>
                    <a:pt x="6235" y="0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114;p19">
            <a:extLst>
              <a:ext uri="{FF2B5EF4-FFF2-40B4-BE49-F238E27FC236}">
                <a16:creationId xmlns:a16="http://schemas.microsoft.com/office/drawing/2014/main" id="{A6C23645-E6D1-4795-A699-AD087963BF7D}"/>
              </a:ext>
            </a:extLst>
          </p:cNvPr>
          <p:cNvGrpSpPr/>
          <p:nvPr/>
        </p:nvGrpSpPr>
        <p:grpSpPr>
          <a:xfrm>
            <a:off x="7045233" y="-1423897"/>
            <a:ext cx="1177890" cy="3629641"/>
            <a:chOff x="1569775" y="2825125"/>
            <a:chExt cx="618250" cy="1893100"/>
          </a:xfrm>
        </p:grpSpPr>
        <p:sp>
          <p:nvSpPr>
            <p:cNvPr id="536" name="Google Shape;115;p19">
              <a:extLst>
                <a:ext uri="{FF2B5EF4-FFF2-40B4-BE49-F238E27FC236}">
                  <a16:creationId xmlns:a16="http://schemas.microsoft.com/office/drawing/2014/main" id="{46D7D9E3-05A5-4192-83A8-B55C6F0F6A63}"/>
                </a:ext>
              </a:extLst>
            </p:cNvPr>
            <p:cNvSpPr/>
            <p:nvPr/>
          </p:nvSpPr>
          <p:spPr>
            <a:xfrm>
              <a:off x="1658750" y="4099550"/>
              <a:ext cx="442800" cy="508350"/>
            </a:xfrm>
            <a:custGeom>
              <a:avLst/>
              <a:gdLst/>
              <a:ahLst/>
              <a:cxnLst/>
              <a:rect l="l" t="t" r="r" b="b"/>
              <a:pathLst>
                <a:path w="17712" h="20334" extrusionOk="0">
                  <a:moveTo>
                    <a:pt x="7620" y="1"/>
                  </a:moveTo>
                  <a:cubicBezTo>
                    <a:pt x="7119" y="1"/>
                    <a:pt x="6634" y="34"/>
                    <a:pt x="6166" y="168"/>
                  </a:cubicBezTo>
                  <a:cubicBezTo>
                    <a:pt x="5882" y="235"/>
                    <a:pt x="5648" y="385"/>
                    <a:pt x="5431" y="569"/>
                  </a:cubicBezTo>
                  <a:cubicBezTo>
                    <a:pt x="5381" y="619"/>
                    <a:pt x="5348" y="669"/>
                    <a:pt x="5331" y="736"/>
                  </a:cubicBezTo>
                  <a:cubicBezTo>
                    <a:pt x="5231" y="1053"/>
                    <a:pt x="5130" y="1354"/>
                    <a:pt x="5147" y="1688"/>
                  </a:cubicBezTo>
                  <a:cubicBezTo>
                    <a:pt x="5147" y="1738"/>
                    <a:pt x="5130" y="1805"/>
                    <a:pt x="5114" y="1855"/>
                  </a:cubicBezTo>
                  <a:cubicBezTo>
                    <a:pt x="4997" y="2424"/>
                    <a:pt x="4780" y="2958"/>
                    <a:pt x="4495" y="3476"/>
                  </a:cubicBezTo>
                  <a:cubicBezTo>
                    <a:pt x="4395" y="3677"/>
                    <a:pt x="4295" y="3860"/>
                    <a:pt x="4195" y="4061"/>
                  </a:cubicBezTo>
                  <a:cubicBezTo>
                    <a:pt x="4028" y="4429"/>
                    <a:pt x="3794" y="4779"/>
                    <a:pt x="3543" y="5097"/>
                  </a:cubicBezTo>
                  <a:cubicBezTo>
                    <a:pt x="3075" y="5682"/>
                    <a:pt x="2607" y="6266"/>
                    <a:pt x="2140" y="6851"/>
                  </a:cubicBezTo>
                  <a:cubicBezTo>
                    <a:pt x="2039" y="6968"/>
                    <a:pt x="1939" y="7102"/>
                    <a:pt x="1822" y="7185"/>
                  </a:cubicBezTo>
                  <a:cubicBezTo>
                    <a:pt x="1571" y="7386"/>
                    <a:pt x="1371" y="7637"/>
                    <a:pt x="1154" y="7871"/>
                  </a:cubicBezTo>
                  <a:cubicBezTo>
                    <a:pt x="1037" y="8004"/>
                    <a:pt x="937" y="8138"/>
                    <a:pt x="853" y="8288"/>
                  </a:cubicBezTo>
                  <a:cubicBezTo>
                    <a:pt x="669" y="8639"/>
                    <a:pt x="485" y="9007"/>
                    <a:pt x="318" y="9374"/>
                  </a:cubicBezTo>
                  <a:cubicBezTo>
                    <a:pt x="251" y="9525"/>
                    <a:pt x="201" y="9692"/>
                    <a:pt x="185" y="9859"/>
                  </a:cubicBezTo>
                  <a:cubicBezTo>
                    <a:pt x="135" y="10176"/>
                    <a:pt x="51" y="10494"/>
                    <a:pt x="68" y="10811"/>
                  </a:cubicBezTo>
                  <a:cubicBezTo>
                    <a:pt x="68" y="10845"/>
                    <a:pt x="68" y="10861"/>
                    <a:pt x="68" y="10895"/>
                  </a:cubicBezTo>
                  <a:cubicBezTo>
                    <a:pt x="1" y="11079"/>
                    <a:pt x="1" y="11262"/>
                    <a:pt x="18" y="11446"/>
                  </a:cubicBezTo>
                  <a:lnTo>
                    <a:pt x="18" y="12866"/>
                  </a:lnTo>
                  <a:cubicBezTo>
                    <a:pt x="18" y="12933"/>
                    <a:pt x="18" y="13017"/>
                    <a:pt x="34" y="13084"/>
                  </a:cubicBezTo>
                  <a:cubicBezTo>
                    <a:pt x="118" y="13351"/>
                    <a:pt x="118" y="13618"/>
                    <a:pt x="135" y="13886"/>
                  </a:cubicBezTo>
                  <a:cubicBezTo>
                    <a:pt x="151" y="14103"/>
                    <a:pt x="185" y="14320"/>
                    <a:pt x="302" y="14487"/>
                  </a:cubicBezTo>
                  <a:cubicBezTo>
                    <a:pt x="435" y="14671"/>
                    <a:pt x="485" y="14855"/>
                    <a:pt x="552" y="15055"/>
                  </a:cubicBezTo>
                  <a:cubicBezTo>
                    <a:pt x="602" y="15239"/>
                    <a:pt x="669" y="15423"/>
                    <a:pt x="719" y="15607"/>
                  </a:cubicBezTo>
                  <a:cubicBezTo>
                    <a:pt x="769" y="15757"/>
                    <a:pt x="836" y="15891"/>
                    <a:pt x="953" y="16008"/>
                  </a:cubicBezTo>
                  <a:cubicBezTo>
                    <a:pt x="1053" y="16108"/>
                    <a:pt x="1120" y="16225"/>
                    <a:pt x="1154" y="16358"/>
                  </a:cubicBezTo>
                  <a:cubicBezTo>
                    <a:pt x="1254" y="16592"/>
                    <a:pt x="1371" y="16793"/>
                    <a:pt x="1505" y="17010"/>
                  </a:cubicBezTo>
                  <a:cubicBezTo>
                    <a:pt x="1739" y="17378"/>
                    <a:pt x="2006" y="17712"/>
                    <a:pt x="2357" y="17996"/>
                  </a:cubicBezTo>
                  <a:cubicBezTo>
                    <a:pt x="2741" y="18297"/>
                    <a:pt x="3175" y="18547"/>
                    <a:pt x="3543" y="18848"/>
                  </a:cubicBezTo>
                  <a:cubicBezTo>
                    <a:pt x="3593" y="18881"/>
                    <a:pt x="3643" y="18898"/>
                    <a:pt x="3693" y="18932"/>
                  </a:cubicBezTo>
                  <a:cubicBezTo>
                    <a:pt x="3994" y="19082"/>
                    <a:pt x="4295" y="19232"/>
                    <a:pt x="4596" y="19399"/>
                  </a:cubicBezTo>
                  <a:cubicBezTo>
                    <a:pt x="5064" y="19683"/>
                    <a:pt x="5548" y="19884"/>
                    <a:pt x="6066" y="20018"/>
                  </a:cubicBezTo>
                  <a:cubicBezTo>
                    <a:pt x="6200" y="20051"/>
                    <a:pt x="6317" y="20068"/>
                    <a:pt x="6450" y="20084"/>
                  </a:cubicBezTo>
                  <a:cubicBezTo>
                    <a:pt x="6751" y="20135"/>
                    <a:pt x="7069" y="20151"/>
                    <a:pt x="7369" y="20151"/>
                  </a:cubicBezTo>
                  <a:cubicBezTo>
                    <a:pt x="7520" y="20151"/>
                    <a:pt x="7687" y="20168"/>
                    <a:pt x="7837" y="20201"/>
                  </a:cubicBezTo>
                  <a:cubicBezTo>
                    <a:pt x="8038" y="20252"/>
                    <a:pt x="8221" y="20268"/>
                    <a:pt x="8422" y="20268"/>
                  </a:cubicBezTo>
                  <a:lnTo>
                    <a:pt x="9057" y="20268"/>
                  </a:lnTo>
                  <a:cubicBezTo>
                    <a:pt x="9157" y="20268"/>
                    <a:pt x="9257" y="20268"/>
                    <a:pt x="9358" y="20285"/>
                  </a:cubicBezTo>
                  <a:cubicBezTo>
                    <a:pt x="9589" y="20322"/>
                    <a:pt x="9825" y="20333"/>
                    <a:pt x="10063" y="20333"/>
                  </a:cubicBezTo>
                  <a:cubicBezTo>
                    <a:pt x="10256" y="20333"/>
                    <a:pt x="10450" y="20326"/>
                    <a:pt x="10644" y="20318"/>
                  </a:cubicBezTo>
                  <a:cubicBezTo>
                    <a:pt x="10828" y="20302"/>
                    <a:pt x="10995" y="20268"/>
                    <a:pt x="11145" y="20151"/>
                  </a:cubicBezTo>
                  <a:cubicBezTo>
                    <a:pt x="11212" y="20101"/>
                    <a:pt x="11279" y="20084"/>
                    <a:pt x="11346" y="20084"/>
                  </a:cubicBezTo>
                  <a:cubicBezTo>
                    <a:pt x="11413" y="20084"/>
                    <a:pt x="11480" y="20051"/>
                    <a:pt x="11546" y="20051"/>
                  </a:cubicBezTo>
                  <a:cubicBezTo>
                    <a:pt x="12081" y="19901"/>
                    <a:pt x="12599" y="19700"/>
                    <a:pt x="13084" y="19416"/>
                  </a:cubicBezTo>
                  <a:cubicBezTo>
                    <a:pt x="13134" y="19383"/>
                    <a:pt x="13201" y="19349"/>
                    <a:pt x="13267" y="19316"/>
                  </a:cubicBezTo>
                  <a:cubicBezTo>
                    <a:pt x="13585" y="19149"/>
                    <a:pt x="13886" y="18998"/>
                    <a:pt x="14186" y="18831"/>
                  </a:cubicBezTo>
                  <a:cubicBezTo>
                    <a:pt x="14237" y="18798"/>
                    <a:pt x="14287" y="18764"/>
                    <a:pt x="14320" y="18731"/>
                  </a:cubicBezTo>
                  <a:cubicBezTo>
                    <a:pt x="14470" y="18614"/>
                    <a:pt x="14621" y="18497"/>
                    <a:pt x="14771" y="18380"/>
                  </a:cubicBezTo>
                  <a:cubicBezTo>
                    <a:pt x="14855" y="18313"/>
                    <a:pt x="14955" y="18230"/>
                    <a:pt x="15005" y="18146"/>
                  </a:cubicBezTo>
                  <a:cubicBezTo>
                    <a:pt x="15072" y="18013"/>
                    <a:pt x="15172" y="17929"/>
                    <a:pt x="15289" y="17862"/>
                  </a:cubicBezTo>
                  <a:cubicBezTo>
                    <a:pt x="15557" y="17695"/>
                    <a:pt x="15757" y="17461"/>
                    <a:pt x="15924" y="17194"/>
                  </a:cubicBezTo>
                  <a:cubicBezTo>
                    <a:pt x="15974" y="17110"/>
                    <a:pt x="16024" y="17027"/>
                    <a:pt x="16091" y="16960"/>
                  </a:cubicBezTo>
                  <a:cubicBezTo>
                    <a:pt x="16225" y="16843"/>
                    <a:pt x="16308" y="16709"/>
                    <a:pt x="16392" y="16559"/>
                  </a:cubicBezTo>
                  <a:cubicBezTo>
                    <a:pt x="16492" y="16392"/>
                    <a:pt x="16592" y="16208"/>
                    <a:pt x="16709" y="16058"/>
                  </a:cubicBezTo>
                  <a:cubicBezTo>
                    <a:pt x="16826" y="15907"/>
                    <a:pt x="16927" y="15757"/>
                    <a:pt x="16993" y="15556"/>
                  </a:cubicBezTo>
                  <a:cubicBezTo>
                    <a:pt x="17077" y="15272"/>
                    <a:pt x="17177" y="14972"/>
                    <a:pt x="17261" y="14671"/>
                  </a:cubicBezTo>
                  <a:cubicBezTo>
                    <a:pt x="17294" y="14604"/>
                    <a:pt x="17311" y="14520"/>
                    <a:pt x="17344" y="14454"/>
                  </a:cubicBezTo>
                  <a:cubicBezTo>
                    <a:pt x="17528" y="14186"/>
                    <a:pt x="17612" y="13902"/>
                    <a:pt x="17612" y="13602"/>
                  </a:cubicBezTo>
                  <a:cubicBezTo>
                    <a:pt x="17628" y="13568"/>
                    <a:pt x="17628" y="13535"/>
                    <a:pt x="17628" y="13501"/>
                  </a:cubicBezTo>
                  <a:cubicBezTo>
                    <a:pt x="17712" y="13284"/>
                    <a:pt x="17712" y="13067"/>
                    <a:pt x="17712" y="12850"/>
                  </a:cubicBezTo>
                  <a:cubicBezTo>
                    <a:pt x="17695" y="12465"/>
                    <a:pt x="17679" y="12081"/>
                    <a:pt x="17695" y="11713"/>
                  </a:cubicBezTo>
                  <a:cubicBezTo>
                    <a:pt x="17712" y="11246"/>
                    <a:pt x="17595" y="10794"/>
                    <a:pt x="17595" y="10327"/>
                  </a:cubicBezTo>
                  <a:cubicBezTo>
                    <a:pt x="17595" y="10277"/>
                    <a:pt x="17578" y="10243"/>
                    <a:pt x="17562" y="10193"/>
                  </a:cubicBezTo>
                  <a:cubicBezTo>
                    <a:pt x="17545" y="10126"/>
                    <a:pt x="17528" y="10076"/>
                    <a:pt x="17528" y="10009"/>
                  </a:cubicBezTo>
                  <a:cubicBezTo>
                    <a:pt x="17528" y="9742"/>
                    <a:pt x="17445" y="9508"/>
                    <a:pt x="17328" y="9274"/>
                  </a:cubicBezTo>
                  <a:cubicBezTo>
                    <a:pt x="17211" y="9007"/>
                    <a:pt x="17060" y="8756"/>
                    <a:pt x="16943" y="8489"/>
                  </a:cubicBezTo>
                  <a:cubicBezTo>
                    <a:pt x="16726" y="8004"/>
                    <a:pt x="16359" y="7637"/>
                    <a:pt x="15974" y="7286"/>
                  </a:cubicBezTo>
                  <a:cubicBezTo>
                    <a:pt x="15824" y="7152"/>
                    <a:pt x="15690" y="7002"/>
                    <a:pt x="15557" y="6851"/>
                  </a:cubicBezTo>
                  <a:cubicBezTo>
                    <a:pt x="15105" y="6300"/>
                    <a:pt x="14654" y="5732"/>
                    <a:pt x="14203" y="5164"/>
                  </a:cubicBezTo>
                  <a:cubicBezTo>
                    <a:pt x="13919" y="4796"/>
                    <a:pt x="13652" y="4412"/>
                    <a:pt x="13451" y="3961"/>
                  </a:cubicBezTo>
                  <a:cubicBezTo>
                    <a:pt x="13401" y="3844"/>
                    <a:pt x="13334" y="3743"/>
                    <a:pt x="13284" y="3627"/>
                  </a:cubicBezTo>
                  <a:cubicBezTo>
                    <a:pt x="13034" y="3209"/>
                    <a:pt x="12833" y="2774"/>
                    <a:pt x="12699" y="2307"/>
                  </a:cubicBezTo>
                  <a:cubicBezTo>
                    <a:pt x="12633" y="2123"/>
                    <a:pt x="12566" y="1922"/>
                    <a:pt x="12566" y="1722"/>
                  </a:cubicBezTo>
                  <a:cubicBezTo>
                    <a:pt x="12549" y="1388"/>
                    <a:pt x="12465" y="1070"/>
                    <a:pt x="12365" y="736"/>
                  </a:cubicBezTo>
                  <a:cubicBezTo>
                    <a:pt x="12348" y="686"/>
                    <a:pt x="12315" y="619"/>
                    <a:pt x="12265" y="586"/>
                  </a:cubicBezTo>
                  <a:cubicBezTo>
                    <a:pt x="12081" y="402"/>
                    <a:pt x="11864" y="268"/>
                    <a:pt x="11613" y="185"/>
                  </a:cubicBezTo>
                  <a:cubicBezTo>
                    <a:pt x="11480" y="151"/>
                    <a:pt x="11346" y="118"/>
                    <a:pt x="11229" y="101"/>
                  </a:cubicBezTo>
                  <a:cubicBezTo>
                    <a:pt x="10928" y="17"/>
                    <a:pt x="10644" y="17"/>
                    <a:pt x="10360" y="1"/>
                  </a:cubicBezTo>
                  <a:lnTo>
                    <a:pt x="8856" y="1"/>
                  </a:lnTo>
                  <a:cubicBezTo>
                    <a:pt x="8578" y="1"/>
                    <a:pt x="8299" y="8"/>
                    <a:pt x="8026" y="8"/>
                  </a:cubicBezTo>
                  <a:cubicBezTo>
                    <a:pt x="7889" y="8"/>
                    <a:pt x="7754" y="6"/>
                    <a:pt x="7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16;p19">
              <a:extLst>
                <a:ext uri="{FF2B5EF4-FFF2-40B4-BE49-F238E27FC236}">
                  <a16:creationId xmlns:a16="http://schemas.microsoft.com/office/drawing/2014/main" id="{3FAFF3FA-571A-431A-9B97-5C4C03E52D5E}"/>
                </a:ext>
              </a:extLst>
            </p:cNvPr>
            <p:cNvSpPr/>
            <p:nvPr/>
          </p:nvSpPr>
          <p:spPr>
            <a:xfrm>
              <a:off x="1672550" y="4108625"/>
              <a:ext cx="426075" cy="490550"/>
            </a:xfrm>
            <a:custGeom>
              <a:avLst/>
              <a:gdLst/>
              <a:ahLst/>
              <a:cxnLst/>
              <a:rect l="l" t="t" r="r" b="b"/>
              <a:pathLst>
                <a:path w="17043" h="19622" extrusionOk="0">
                  <a:moveTo>
                    <a:pt x="6215" y="0"/>
                  </a:moveTo>
                  <a:cubicBezTo>
                    <a:pt x="5844" y="0"/>
                    <a:pt x="5502" y="112"/>
                    <a:pt x="5213" y="490"/>
                  </a:cubicBezTo>
                  <a:cubicBezTo>
                    <a:pt x="4612" y="1275"/>
                    <a:pt x="4445" y="2311"/>
                    <a:pt x="4127" y="3230"/>
                  </a:cubicBezTo>
                  <a:cubicBezTo>
                    <a:pt x="3659" y="4517"/>
                    <a:pt x="2757" y="5569"/>
                    <a:pt x="1888" y="6589"/>
                  </a:cubicBezTo>
                  <a:cubicBezTo>
                    <a:pt x="1153" y="7457"/>
                    <a:pt x="819" y="8193"/>
                    <a:pt x="518" y="9295"/>
                  </a:cubicBezTo>
                  <a:cubicBezTo>
                    <a:pt x="201" y="10431"/>
                    <a:pt x="0" y="11434"/>
                    <a:pt x="0" y="12620"/>
                  </a:cubicBezTo>
                  <a:cubicBezTo>
                    <a:pt x="0" y="13773"/>
                    <a:pt x="318" y="14625"/>
                    <a:pt x="852" y="15611"/>
                  </a:cubicBezTo>
                  <a:cubicBezTo>
                    <a:pt x="1404" y="16647"/>
                    <a:pt x="2122" y="17382"/>
                    <a:pt x="3024" y="18117"/>
                  </a:cubicBezTo>
                  <a:cubicBezTo>
                    <a:pt x="3877" y="18836"/>
                    <a:pt x="4779" y="19488"/>
                    <a:pt x="5915" y="19588"/>
                  </a:cubicBezTo>
                  <a:cubicBezTo>
                    <a:pt x="6191" y="19611"/>
                    <a:pt x="6462" y="19621"/>
                    <a:pt x="6731" y="19621"/>
                  </a:cubicBezTo>
                  <a:cubicBezTo>
                    <a:pt x="7635" y="19621"/>
                    <a:pt x="8510" y="19501"/>
                    <a:pt x="9424" y="19320"/>
                  </a:cubicBezTo>
                  <a:cubicBezTo>
                    <a:pt x="10660" y="19053"/>
                    <a:pt x="11763" y="18919"/>
                    <a:pt x="12816" y="18168"/>
                  </a:cubicBezTo>
                  <a:cubicBezTo>
                    <a:pt x="14604" y="16881"/>
                    <a:pt x="15673" y="14926"/>
                    <a:pt x="16508" y="12954"/>
                  </a:cubicBezTo>
                  <a:cubicBezTo>
                    <a:pt x="16893" y="12052"/>
                    <a:pt x="17043" y="10849"/>
                    <a:pt x="16859" y="9880"/>
                  </a:cubicBezTo>
                  <a:cubicBezTo>
                    <a:pt x="16692" y="8911"/>
                    <a:pt x="16074" y="8310"/>
                    <a:pt x="15389" y="7641"/>
                  </a:cubicBezTo>
                  <a:cubicBezTo>
                    <a:pt x="14520" y="6789"/>
                    <a:pt x="13451" y="5920"/>
                    <a:pt x="13016" y="4734"/>
                  </a:cubicBezTo>
                  <a:cubicBezTo>
                    <a:pt x="12599" y="3581"/>
                    <a:pt x="12465" y="2395"/>
                    <a:pt x="11780" y="1342"/>
                  </a:cubicBezTo>
                  <a:cubicBezTo>
                    <a:pt x="11111" y="323"/>
                    <a:pt x="10092" y="106"/>
                    <a:pt x="8956" y="39"/>
                  </a:cubicBezTo>
                  <a:cubicBezTo>
                    <a:pt x="8895" y="35"/>
                    <a:pt x="8832" y="34"/>
                    <a:pt x="8769" y="34"/>
                  </a:cubicBezTo>
                  <a:cubicBezTo>
                    <a:pt x="8300" y="34"/>
                    <a:pt x="7776" y="116"/>
                    <a:pt x="7282" y="116"/>
                  </a:cubicBezTo>
                  <a:cubicBezTo>
                    <a:pt x="7187" y="116"/>
                    <a:pt x="7093" y="113"/>
                    <a:pt x="7001" y="106"/>
                  </a:cubicBezTo>
                  <a:cubicBezTo>
                    <a:pt x="6731" y="52"/>
                    <a:pt x="6466" y="0"/>
                    <a:pt x="6215" y="0"/>
                  </a:cubicBezTo>
                  <a:close/>
                </a:path>
              </a:pathLst>
            </a:custGeom>
            <a:solidFill>
              <a:srgbClr val="AA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17;p19">
              <a:extLst>
                <a:ext uri="{FF2B5EF4-FFF2-40B4-BE49-F238E27FC236}">
                  <a16:creationId xmlns:a16="http://schemas.microsoft.com/office/drawing/2014/main" id="{62E81EB5-61B6-4F2A-941C-F56BBBC70ACD}"/>
                </a:ext>
              </a:extLst>
            </p:cNvPr>
            <p:cNvSpPr/>
            <p:nvPr/>
          </p:nvSpPr>
          <p:spPr>
            <a:xfrm>
              <a:off x="1872625" y="2825125"/>
              <a:ext cx="12150" cy="1123650"/>
            </a:xfrm>
            <a:custGeom>
              <a:avLst/>
              <a:gdLst/>
              <a:ahLst/>
              <a:cxnLst/>
              <a:rect l="l" t="t" r="r" b="b"/>
              <a:pathLst>
                <a:path w="486" h="44946" extrusionOk="0">
                  <a:moveTo>
                    <a:pt x="485" y="21136"/>
                  </a:moveTo>
                  <a:lnTo>
                    <a:pt x="468" y="21136"/>
                  </a:lnTo>
                  <a:cubicBezTo>
                    <a:pt x="452" y="18948"/>
                    <a:pt x="452" y="2556"/>
                    <a:pt x="435" y="368"/>
                  </a:cubicBezTo>
                  <a:cubicBezTo>
                    <a:pt x="435" y="0"/>
                    <a:pt x="418" y="719"/>
                    <a:pt x="402" y="368"/>
                  </a:cubicBezTo>
                  <a:cubicBezTo>
                    <a:pt x="402" y="301"/>
                    <a:pt x="385" y="418"/>
                    <a:pt x="385" y="368"/>
                  </a:cubicBezTo>
                  <a:cubicBezTo>
                    <a:pt x="368" y="267"/>
                    <a:pt x="301" y="351"/>
                    <a:pt x="235" y="368"/>
                  </a:cubicBezTo>
                  <a:cubicBezTo>
                    <a:pt x="168" y="368"/>
                    <a:pt x="118" y="267"/>
                    <a:pt x="101" y="368"/>
                  </a:cubicBezTo>
                  <a:cubicBezTo>
                    <a:pt x="84" y="435"/>
                    <a:pt x="84" y="284"/>
                    <a:pt x="67" y="368"/>
                  </a:cubicBezTo>
                  <a:cubicBezTo>
                    <a:pt x="67" y="535"/>
                    <a:pt x="51" y="184"/>
                    <a:pt x="51" y="368"/>
                  </a:cubicBezTo>
                  <a:cubicBezTo>
                    <a:pt x="34" y="2189"/>
                    <a:pt x="17" y="17711"/>
                    <a:pt x="17" y="19532"/>
                  </a:cubicBezTo>
                  <a:cubicBezTo>
                    <a:pt x="1" y="22256"/>
                    <a:pt x="1" y="37678"/>
                    <a:pt x="1" y="40418"/>
                  </a:cubicBezTo>
                  <a:cubicBezTo>
                    <a:pt x="1" y="40786"/>
                    <a:pt x="17" y="44044"/>
                    <a:pt x="51" y="44411"/>
                  </a:cubicBezTo>
                  <a:cubicBezTo>
                    <a:pt x="51" y="44562"/>
                    <a:pt x="101" y="44712"/>
                    <a:pt x="151" y="44862"/>
                  </a:cubicBezTo>
                  <a:cubicBezTo>
                    <a:pt x="151" y="44896"/>
                    <a:pt x="201" y="44913"/>
                    <a:pt x="235" y="44929"/>
                  </a:cubicBezTo>
                  <a:cubicBezTo>
                    <a:pt x="285" y="44946"/>
                    <a:pt x="318" y="44913"/>
                    <a:pt x="335" y="44846"/>
                  </a:cubicBezTo>
                  <a:cubicBezTo>
                    <a:pt x="368" y="44712"/>
                    <a:pt x="418" y="44578"/>
                    <a:pt x="435" y="44428"/>
                  </a:cubicBezTo>
                  <a:cubicBezTo>
                    <a:pt x="468" y="44127"/>
                    <a:pt x="485" y="40969"/>
                    <a:pt x="485" y="406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18;p19">
              <a:extLst>
                <a:ext uri="{FF2B5EF4-FFF2-40B4-BE49-F238E27FC236}">
                  <a16:creationId xmlns:a16="http://schemas.microsoft.com/office/drawing/2014/main" id="{80FDE597-1473-4705-8711-6DF490FE7C3A}"/>
                </a:ext>
              </a:extLst>
            </p:cNvPr>
            <p:cNvSpPr/>
            <p:nvPr/>
          </p:nvSpPr>
          <p:spPr>
            <a:xfrm>
              <a:off x="1807875" y="4058675"/>
              <a:ext cx="143725" cy="36725"/>
            </a:xfrm>
            <a:custGeom>
              <a:avLst/>
              <a:gdLst/>
              <a:ahLst/>
              <a:cxnLst/>
              <a:rect l="l" t="t" r="r" b="b"/>
              <a:pathLst>
                <a:path w="5749" h="1469" extrusionOk="0">
                  <a:moveTo>
                    <a:pt x="2725" y="0"/>
                  </a:moveTo>
                  <a:cubicBezTo>
                    <a:pt x="2440" y="0"/>
                    <a:pt x="2156" y="13"/>
                    <a:pt x="1872" y="32"/>
                  </a:cubicBezTo>
                  <a:cubicBezTo>
                    <a:pt x="1780" y="32"/>
                    <a:pt x="1688" y="36"/>
                    <a:pt x="1596" y="36"/>
                  </a:cubicBezTo>
                  <a:cubicBezTo>
                    <a:pt x="1505" y="36"/>
                    <a:pt x="1413" y="32"/>
                    <a:pt x="1321" y="15"/>
                  </a:cubicBezTo>
                  <a:cubicBezTo>
                    <a:pt x="1258" y="11"/>
                    <a:pt x="1194" y="9"/>
                    <a:pt x="1130" y="9"/>
                  </a:cubicBezTo>
                  <a:cubicBezTo>
                    <a:pt x="954" y="9"/>
                    <a:pt x="774" y="24"/>
                    <a:pt x="602" y="48"/>
                  </a:cubicBezTo>
                  <a:cubicBezTo>
                    <a:pt x="452" y="199"/>
                    <a:pt x="318" y="349"/>
                    <a:pt x="168" y="483"/>
                  </a:cubicBezTo>
                  <a:cubicBezTo>
                    <a:pt x="101" y="566"/>
                    <a:pt x="34" y="650"/>
                    <a:pt x="18" y="767"/>
                  </a:cubicBezTo>
                  <a:cubicBezTo>
                    <a:pt x="1" y="951"/>
                    <a:pt x="1" y="1135"/>
                    <a:pt x="1" y="1302"/>
                  </a:cubicBezTo>
                  <a:cubicBezTo>
                    <a:pt x="1" y="1352"/>
                    <a:pt x="18" y="1419"/>
                    <a:pt x="34" y="1469"/>
                  </a:cubicBezTo>
                  <a:cubicBezTo>
                    <a:pt x="118" y="1452"/>
                    <a:pt x="201" y="1452"/>
                    <a:pt x="268" y="1435"/>
                  </a:cubicBezTo>
                  <a:cubicBezTo>
                    <a:pt x="535" y="1337"/>
                    <a:pt x="826" y="1298"/>
                    <a:pt x="1121" y="1298"/>
                  </a:cubicBezTo>
                  <a:cubicBezTo>
                    <a:pt x="1176" y="1298"/>
                    <a:pt x="1232" y="1299"/>
                    <a:pt x="1287" y="1302"/>
                  </a:cubicBezTo>
                  <a:lnTo>
                    <a:pt x="4312" y="1302"/>
                  </a:lnTo>
                  <a:cubicBezTo>
                    <a:pt x="4393" y="1298"/>
                    <a:pt x="4473" y="1296"/>
                    <a:pt x="4553" y="1296"/>
                  </a:cubicBezTo>
                  <a:cubicBezTo>
                    <a:pt x="4885" y="1296"/>
                    <a:pt x="5208" y="1331"/>
                    <a:pt x="5531" y="1452"/>
                  </a:cubicBezTo>
                  <a:cubicBezTo>
                    <a:pt x="5556" y="1460"/>
                    <a:pt x="5586" y="1460"/>
                    <a:pt x="5619" y="1460"/>
                  </a:cubicBezTo>
                  <a:cubicBezTo>
                    <a:pt x="5652" y="1460"/>
                    <a:pt x="5690" y="1460"/>
                    <a:pt x="5732" y="1469"/>
                  </a:cubicBezTo>
                  <a:cubicBezTo>
                    <a:pt x="5732" y="1385"/>
                    <a:pt x="5749" y="1302"/>
                    <a:pt x="5749" y="1235"/>
                  </a:cubicBezTo>
                  <a:cubicBezTo>
                    <a:pt x="5749" y="1084"/>
                    <a:pt x="5732" y="951"/>
                    <a:pt x="5732" y="800"/>
                  </a:cubicBezTo>
                  <a:cubicBezTo>
                    <a:pt x="5715" y="583"/>
                    <a:pt x="5581" y="449"/>
                    <a:pt x="5381" y="383"/>
                  </a:cubicBezTo>
                  <a:cubicBezTo>
                    <a:pt x="5180" y="316"/>
                    <a:pt x="4963" y="249"/>
                    <a:pt x="4763" y="216"/>
                  </a:cubicBezTo>
                  <a:cubicBezTo>
                    <a:pt x="4312" y="149"/>
                    <a:pt x="3877" y="99"/>
                    <a:pt x="3426" y="32"/>
                  </a:cubicBezTo>
                  <a:cubicBezTo>
                    <a:pt x="3192" y="9"/>
                    <a:pt x="2958" y="0"/>
                    <a:pt x="2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19;p19">
              <a:extLst>
                <a:ext uri="{FF2B5EF4-FFF2-40B4-BE49-F238E27FC236}">
                  <a16:creationId xmlns:a16="http://schemas.microsoft.com/office/drawing/2014/main" id="{0E9A48D6-A91B-4A7B-B251-8D81C9376DB1}"/>
                </a:ext>
              </a:extLst>
            </p:cNvPr>
            <p:cNvSpPr/>
            <p:nvPr/>
          </p:nvSpPr>
          <p:spPr>
            <a:xfrm>
              <a:off x="1820425" y="4020325"/>
              <a:ext cx="118650" cy="37475"/>
            </a:xfrm>
            <a:custGeom>
              <a:avLst/>
              <a:gdLst/>
              <a:ahLst/>
              <a:cxnLst/>
              <a:rect l="l" t="t" r="r" b="b"/>
              <a:pathLst>
                <a:path w="4746" h="1499" extrusionOk="0">
                  <a:moveTo>
                    <a:pt x="1494" y="1"/>
                  </a:moveTo>
                  <a:cubicBezTo>
                    <a:pt x="1202" y="1"/>
                    <a:pt x="910" y="33"/>
                    <a:pt x="618" y="45"/>
                  </a:cubicBezTo>
                  <a:cubicBezTo>
                    <a:pt x="334" y="45"/>
                    <a:pt x="217" y="279"/>
                    <a:pt x="50" y="413"/>
                  </a:cubicBezTo>
                  <a:cubicBezTo>
                    <a:pt x="33" y="413"/>
                    <a:pt x="17" y="446"/>
                    <a:pt x="17" y="463"/>
                  </a:cubicBezTo>
                  <a:cubicBezTo>
                    <a:pt x="33" y="630"/>
                    <a:pt x="0" y="797"/>
                    <a:pt x="50" y="948"/>
                  </a:cubicBezTo>
                  <a:cubicBezTo>
                    <a:pt x="84" y="1115"/>
                    <a:pt x="150" y="1298"/>
                    <a:pt x="134" y="1499"/>
                  </a:cubicBezTo>
                  <a:cubicBezTo>
                    <a:pt x="251" y="1482"/>
                    <a:pt x="351" y="1449"/>
                    <a:pt x="451" y="1432"/>
                  </a:cubicBezTo>
                  <a:cubicBezTo>
                    <a:pt x="735" y="1365"/>
                    <a:pt x="1019" y="1282"/>
                    <a:pt x="1303" y="1248"/>
                  </a:cubicBezTo>
                  <a:cubicBezTo>
                    <a:pt x="1634" y="1202"/>
                    <a:pt x="1964" y="1177"/>
                    <a:pt x="2292" y="1177"/>
                  </a:cubicBezTo>
                  <a:cubicBezTo>
                    <a:pt x="2561" y="1177"/>
                    <a:pt x="2828" y="1194"/>
                    <a:pt x="3091" y="1232"/>
                  </a:cubicBezTo>
                  <a:cubicBezTo>
                    <a:pt x="3559" y="1298"/>
                    <a:pt x="4044" y="1332"/>
                    <a:pt x="4495" y="1449"/>
                  </a:cubicBezTo>
                  <a:lnTo>
                    <a:pt x="4578" y="1449"/>
                  </a:lnTo>
                  <a:cubicBezTo>
                    <a:pt x="4612" y="1332"/>
                    <a:pt x="4612" y="1215"/>
                    <a:pt x="4662" y="1098"/>
                  </a:cubicBezTo>
                  <a:cubicBezTo>
                    <a:pt x="4745" y="897"/>
                    <a:pt x="4729" y="697"/>
                    <a:pt x="4712" y="480"/>
                  </a:cubicBezTo>
                  <a:cubicBezTo>
                    <a:pt x="4678" y="463"/>
                    <a:pt x="4645" y="446"/>
                    <a:pt x="4612" y="430"/>
                  </a:cubicBezTo>
                  <a:cubicBezTo>
                    <a:pt x="4495" y="379"/>
                    <a:pt x="4394" y="346"/>
                    <a:pt x="4277" y="313"/>
                  </a:cubicBezTo>
                  <a:cubicBezTo>
                    <a:pt x="3576" y="112"/>
                    <a:pt x="2874" y="29"/>
                    <a:pt x="2139" y="12"/>
                  </a:cubicBezTo>
                  <a:cubicBezTo>
                    <a:pt x="2061" y="12"/>
                    <a:pt x="1975" y="19"/>
                    <a:pt x="1892" y="19"/>
                  </a:cubicBezTo>
                  <a:cubicBezTo>
                    <a:pt x="1851" y="19"/>
                    <a:pt x="1810" y="17"/>
                    <a:pt x="1771" y="12"/>
                  </a:cubicBezTo>
                  <a:cubicBezTo>
                    <a:pt x="1679" y="4"/>
                    <a:pt x="1586" y="1"/>
                    <a:pt x="1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0;p19">
              <a:extLst>
                <a:ext uri="{FF2B5EF4-FFF2-40B4-BE49-F238E27FC236}">
                  <a16:creationId xmlns:a16="http://schemas.microsoft.com/office/drawing/2014/main" id="{E164C117-0866-41E1-A41B-87F358A0566F}"/>
                </a:ext>
              </a:extLst>
            </p:cNvPr>
            <p:cNvSpPr/>
            <p:nvPr/>
          </p:nvSpPr>
          <p:spPr>
            <a:xfrm>
              <a:off x="1830850" y="3970025"/>
              <a:ext cx="97775" cy="51025"/>
            </a:xfrm>
            <a:custGeom>
              <a:avLst/>
              <a:gdLst/>
              <a:ahLst/>
              <a:cxnLst/>
              <a:rect l="l" t="t" r="r" b="b"/>
              <a:pathLst>
                <a:path w="3911" h="2041" extrusionOk="0">
                  <a:moveTo>
                    <a:pt x="1866" y="1"/>
                  </a:moveTo>
                  <a:cubicBezTo>
                    <a:pt x="1706" y="1"/>
                    <a:pt x="1543" y="9"/>
                    <a:pt x="1388" y="69"/>
                  </a:cubicBezTo>
                  <a:cubicBezTo>
                    <a:pt x="1337" y="86"/>
                    <a:pt x="1287" y="86"/>
                    <a:pt x="1254" y="86"/>
                  </a:cubicBezTo>
                  <a:cubicBezTo>
                    <a:pt x="987" y="153"/>
                    <a:pt x="736" y="203"/>
                    <a:pt x="535" y="420"/>
                  </a:cubicBezTo>
                  <a:cubicBezTo>
                    <a:pt x="452" y="503"/>
                    <a:pt x="352" y="587"/>
                    <a:pt x="251" y="670"/>
                  </a:cubicBezTo>
                  <a:cubicBezTo>
                    <a:pt x="101" y="771"/>
                    <a:pt x="34" y="921"/>
                    <a:pt x="34" y="1105"/>
                  </a:cubicBezTo>
                  <a:cubicBezTo>
                    <a:pt x="51" y="1339"/>
                    <a:pt x="34" y="1556"/>
                    <a:pt x="34" y="1773"/>
                  </a:cubicBezTo>
                  <a:cubicBezTo>
                    <a:pt x="34" y="1823"/>
                    <a:pt x="1" y="1874"/>
                    <a:pt x="68" y="1924"/>
                  </a:cubicBezTo>
                  <a:cubicBezTo>
                    <a:pt x="118" y="1907"/>
                    <a:pt x="151" y="1907"/>
                    <a:pt x="201" y="1890"/>
                  </a:cubicBezTo>
                  <a:cubicBezTo>
                    <a:pt x="452" y="1807"/>
                    <a:pt x="719" y="1790"/>
                    <a:pt x="970" y="1773"/>
                  </a:cubicBezTo>
                  <a:cubicBezTo>
                    <a:pt x="1221" y="1773"/>
                    <a:pt x="1471" y="1773"/>
                    <a:pt x="1722" y="1757"/>
                  </a:cubicBezTo>
                  <a:cubicBezTo>
                    <a:pt x="1782" y="1754"/>
                    <a:pt x="1842" y="1753"/>
                    <a:pt x="1902" y="1753"/>
                  </a:cubicBezTo>
                  <a:cubicBezTo>
                    <a:pt x="2306" y="1753"/>
                    <a:pt x="2701" y="1801"/>
                    <a:pt x="3109" y="1874"/>
                  </a:cubicBezTo>
                  <a:cubicBezTo>
                    <a:pt x="3359" y="1924"/>
                    <a:pt x="3627" y="1974"/>
                    <a:pt x="3911" y="2041"/>
                  </a:cubicBezTo>
                  <a:cubicBezTo>
                    <a:pt x="3894" y="1924"/>
                    <a:pt x="3877" y="1840"/>
                    <a:pt x="3877" y="1740"/>
                  </a:cubicBezTo>
                  <a:cubicBezTo>
                    <a:pt x="3894" y="1556"/>
                    <a:pt x="3777" y="1456"/>
                    <a:pt x="3627" y="1406"/>
                  </a:cubicBezTo>
                  <a:cubicBezTo>
                    <a:pt x="3576" y="1389"/>
                    <a:pt x="3510" y="1356"/>
                    <a:pt x="3443" y="1339"/>
                  </a:cubicBezTo>
                  <a:cubicBezTo>
                    <a:pt x="3092" y="1255"/>
                    <a:pt x="2724" y="1172"/>
                    <a:pt x="2340" y="1172"/>
                  </a:cubicBezTo>
                  <a:cubicBezTo>
                    <a:pt x="2106" y="1172"/>
                    <a:pt x="1872" y="1172"/>
                    <a:pt x="1638" y="1138"/>
                  </a:cubicBezTo>
                  <a:cubicBezTo>
                    <a:pt x="1446" y="1117"/>
                    <a:pt x="1253" y="1089"/>
                    <a:pt x="1060" y="1089"/>
                  </a:cubicBezTo>
                  <a:cubicBezTo>
                    <a:pt x="952" y="1089"/>
                    <a:pt x="844" y="1098"/>
                    <a:pt x="736" y="1122"/>
                  </a:cubicBezTo>
                  <a:cubicBezTo>
                    <a:pt x="719" y="1122"/>
                    <a:pt x="703" y="1123"/>
                    <a:pt x="686" y="1123"/>
                  </a:cubicBezTo>
                  <a:cubicBezTo>
                    <a:pt x="654" y="1123"/>
                    <a:pt x="625" y="1116"/>
                    <a:pt x="602" y="1071"/>
                  </a:cubicBezTo>
                  <a:cubicBezTo>
                    <a:pt x="619" y="1005"/>
                    <a:pt x="686" y="1021"/>
                    <a:pt x="736" y="1005"/>
                  </a:cubicBezTo>
                  <a:cubicBezTo>
                    <a:pt x="936" y="971"/>
                    <a:pt x="1154" y="955"/>
                    <a:pt x="1354" y="904"/>
                  </a:cubicBezTo>
                  <a:cubicBezTo>
                    <a:pt x="1505" y="871"/>
                    <a:pt x="1655" y="838"/>
                    <a:pt x="1805" y="838"/>
                  </a:cubicBezTo>
                  <a:lnTo>
                    <a:pt x="2240" y="838"/>
                  </a:lnTo>
                  <a:cubicBezTo>
                    <a:pt x="2284" y="836"/>
                    <a:pt x="2329" y="835"/>
                    <a:pt x="2373" y="835"/>
                  </a:cubicBezTo>
                  <a:cubicBezTo>
                    <a:pt x="2858" y="835"/>
                    <a:pt x="3317" y="920"/>
                    <a:pt x="3777" y="1088"/>
                  </a:cubicBezTo>
                  <a:lnTo>
                    <a:pt x="3860" y="1088"/>
                  </a:lnTo>
                  <a:cubicBezTo>
                    <a:pt x="3877" y="988"/>
                    <a:pt x="3877" y="888"/>
                    <a:pt x="3810" y="821"/>
                  </a:cubicBezTo>
                  <a:cubicBezTo>
                    <a:pt x="3593" y="587"/>
                    <a:pt x="3359" y="353"/>
                    <a:pt x="3058" y="203"/>
                  </a:cubicBezTo>
                  <a:cubicBezTo>
                    <a:pt x="3042" y="186"/>
                    <a:pt x="3008" y="186"/>
                    <a:pt x="2992" y="186"/>
                  </a:cubicBezTo>
                  <a:cubicBezTo>
                    <a:pt x="2808" y="136"/>
                    <a:pt x="2641" y="102"/>
                    <a:pt x="2457" y="52"/>
                  </a:cubicBezTo>
                  <a:cubicBezTo>
                    <a:pt x="2323" y="2"/>
                    <a:pt x="2190" y="2"/>
                    <a:pt x="2056" y="2"/>
                  </a:cubicBezTo>
                  <a:cubicBezTo>
                    <a:pt x="1994" y="2"/>
                    <a:pt x="1930" y="1"/>
                    <a:pt x="18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1;p19">
              <a:extLst>
                <a:ext uri="{FF2B5EF4-FFF2-40B4-BE49-F238E27FC236}">
                  <a16:creationId xmlns:a16="http://schemas.microsoft.com/office/drawing/2014/main" id="{EB7D3E4F-A61A-4C35-9C1F-2901016AC7AE}"/>
                </a:ext>
              </a:extLst>
            </p:cNvPr>
            <p:cNvSpPr/>
            <p:nvPr/>
          </p:nvSpPr>
          <p:spPr>
            <a:xfrm>
              <a:off x="1834625" y="3975400"/>
              <a:ext cx="90850" cy="26650"/>
            </a:xfrm>
            <a:custGeom>
              <a:avLst/>
              <a:gdLst/>
              <a:ahLst/>
              <a:cxnLst/>
              <a:rect l="l" t="t" r="r" b="b"/>
              <a:pathLst>
                <a:path w="3634" h="1066" extrusionOk="0">
                  <a:moveTo>
                    <a:pt x="1546" y="1"/>
                  </a:moveTo>
                  <a:cubicBezTo>
                    <a:pt x="1093" y="1"/>
                    <a:pt x="237" y="215"/>
                    <a:pt x="50" y="589"/>
                  </a:cubicBezTo>
                  <a:cubicBezTo>
                    <a:pt x="0" y="689"/>
                    <a:pt x="0" y="823"/>
                    <a:pt x="100" y="907"/>
                  </a:cubicBezTo>
                  <a:cubicBezTo>
                    <a:pt x="100" y="907"/>
                    <a:pt x="100" y="907"/>
                    <a:pt x="117" y="923"/>
                  </a:cubicBezTo>
                  <a:cubicBezTo>
                    <a:pt x="171" y="972"/>
                    <a:pt x="231" y="993"/>
                    <a:pt x="288" y="993"/>
                  </a:cubicBezTo>
                  <a:cubicBezTo>
                    <a:pt x="409" y="993"/>
                    <a:pt x="523" y="903"/>
                    <a:pt x="568" y="790"/>
                  </a:cubicBezTo>
                  <a:cubicBezTo>
                    <a:pt x="754" y="635"/>
                    <a:pt x="1328" y="537"/>
                    <a:pt x="1570" y="537"/>
                  </a:cubicBezTo>
                  <a:cubicBezTo>
                    <a:pt x="1589" y="537"/>
                    <a:pt x="1606" y="538"/>
                    <a:pt x="1621" y="539"/>
                  </a:cubicBezTo>
                  <a:cubicBezTo>
                    <a:pt x="1905" y="572"/>
                    <a:pt x="2958" y="639"/>
                    <a:pt x="3075" y="923"/>
                  </a:cubicBezTo>
                  <a:cubicBezTo>
                    <a:pt x="3122" y="1024"/>
                    <a:pt x="3200" y="1066"/>
                    <a:pt x="3280" y="1066"/>
                  </a:cubicBezTo>
                  <a:cubicBezTo>
                    <a:pt x="3452" y="1066"/>
                    <a:pt x="3634" y="873"/>
                    <a:pt x="3542" y="656"/>
                  </a:cubicBezTo>
                  <a:cubicBezTo>
                    <a:pt x="3292" y="121"/>
                    <a:pt x="2122" y="71"/>
                    <a:pt x="1638" y="4"/>
                  </a:cubicBezTo>
                  <a:cubicBezTo>
                    <a:pt x="1610" y="2"/>
                    <a:pt x="1579" y="1"/>
                    <a:pt x="1546" y="1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2;p19">
              <a:extLst>
                <a:ext uri="{FF2B5EF4-FFF2-40B4-BE49-F238E27FC236}">
                  <a16:creationId xmlns:a16="http://schemas.microsoft.com/office/drawing/2014/main" id="{22F529DE-B21F-4126-92BE-7E39908D0EE8}"/>
                </a:ext>
              </a:extLst>
            </p:cNvPr>
            <p:cNvSpPr/>
            <p:nvPr/>
          </p:nvSpPr>
          <p:spPr>
            <a:xfrm>
              <a:off x="1827925" y="3999450"/>
              <a:ext cx="94850" cy="19950"/>
            </a:xfrm>
            <a:custGeom>
              <a:avLst/>
              <a:gdLst/>
              <a:ahLst/>
              <a:cxnLst/>
              <a:rect l="l" t="t" r="r" b="b"/>
              <a:pathLst>
                <a:path w="3794" h="798" extrusionOk="0">
                  <a:moveTo>
                    <a:pt x="1652" y="0"/>
                  </a:moveTo>
                  <a:cubicBezTo>
                    <a:pt x="1167" y="0"/>
                    <a:pt x="691" y="67"/>
                    <a:pt x="201" y="245"/>
                  </a:cubicBezTo>
                  <a:cubicBezTo>
                    <a:pt x="101" y="279"/>
                    <a:pt x="1" y="379"/>
                    <a:pt x="1" y="496"/>
                  </a:cubicBezTo>
                  <a:cubicBezTo>
                    <a:pt x="1" y="513"/>
                    <a:pt x="18" y="529"/>
                    <a:pt x="18" y="546"/>
                  </a:cubicBezTo>
                  <a:cubicBezTo>
                    <a:pt x="28" y="711"/>
                    <a:pt x="165" y="793"/>
                    <a:pt x="296" y="793"/>
                  </a:cubicBezTo>
                  <a:cubicBezTo>
                    <a:pt x="378" y="793"/>
                    <a:pt x="457" y="761"/>
                    <a:pt x="502" y="697"/>
                  </a:cubicBezTo>
                  <a:cubicBezTo>
                    <a:pt x="905" y="576"/>
                    <a:pt x="1319" y="520"/>
                    <a:pt x="1735" y="520"/>
                  </a:cubicBezTo>
                  <a:cubicBezTo>
                    <a:pt x="1836" y="520"/>
                    <a:pt x="1938" y="523"/>
                    <a:pt x="2039" y="529"/>
                  </a:cubicBezTo>
                  <a:cubicBezTo>
                    <a:pt x="2307" y="563"/>
                    <a:pt x="3075" y="546"/>
                    <a:pt x="3309" y="680"/>
                  </a:cubicBezTo>
                  <a:cubicBezTo>
                    <a:pt x="3363" y="756"/>
                    <a:pt x="3451" y="798"/>
                    <a:pt x="3538" y="798"/>
                  </a:cubicBezTo>
                  <a:cubicBezTo>
                    <a:pt x="3641" y="798"/>
                    <a:pt x="3741" y="740"/>
                    <a:pt x="3777" y="613"/>
                  </a:cubicBezTo>
                  <a:cubicBezTo>
                    <a:pt x="3777" y="596"/>
                    <a:pt x="3777" y="596"/>
                    <a:pt x="3777" y="596"/>
                  </a:cubicBezTo>
                  <a:cubicBezTo>
                    <a:pt x="3794" y="496"/>
                    <a:pt x="3777" y="396"/>
                    <a:pt x="3710" y="329"/>
                  </a:cubicBezTo>
                  <a:cubicBezTo>
                    <a:pt x="3426" y="62"/>
                    <a:pt x="2774" y="78"/>
                    <a:pt x="2390" y="45"/>
                  </a:cubicBezTo>
                  <a:cubicBezTo>
                    <a:pt x="2140" y="17"/>
                    <a:pt x="1894" y="0"/>
                    <a:pt x="1652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3;p19">
              <a:extLst>
                <a:ext uri="{FF2B5EF4-FFF2-40B4-BE49-F238E27FC236}">
                  <a16:creationId xmlns:a16="http://schemas.microsoft.com/office/drawing/2014/main" id="{00D05D96-A6E4-4783-A614-337E5E4E3637}"/>
                </a:ext>
              </a:extLst>
            </p:cNvPr>
            <p:cNvSpPr/>
            <p:nvPr/>
          </p:nvSpPr>
          <p:spPr>
            <a:xfrm>
              <a:off x="1822075" y="4032475"/>
              <a:ext cx="112500" cy="29750"/>
            </a:xfrm>
            <a:custGeom>
              <a:avLst/>
              <a:gdLst/>
              <a:ahLst/>
              <a:cxnLst/>
              <a:rect l="l" t="t" r="r" b="b"/>
              <a:pathLst>
                <a:path w="4500" h="1190" extrusionOk="0">
                  <a:moveTo>
                    <a:pt x="2510" y="0"/>
                  </a:moveTo>
                  <a:cubicBezTo>
                    <a:pt x="1841" y="0"/>
                    <a:pt x="1180" y="48"/>
                    <a:pt x="519" y="127"/>
                  </a:cubicBezTo>
                  <a:lnTo>
                    <a:pt x="502" y="127"/>
                  </a:lnTo>
                  <a:cubicBezTo>
                    <a:pt x="485" y="144"/>
                    <a:pt x="469" y="144"/>
                    <a:pt x="435" y="144"/>
                  </a:cubicBezTo>
                  <a:cubicBezTo>
                    <a:pt x="302" y="161"/>
                    <a:pt x="252" y="261"/>
                    <a:pt x="252" y="378"/>
                  </a:cubicBezTo>
                  <a:cubicBezTo>
                    <a:pt x="1" y="462"/>
                    <a:pt x="18" y="896"/>
                    <a:pt x="335" y="896"/>
                  </a:cubicBezTo>
                  <a:cubicBezTo>
                    <a:pt x="987" y="896"/>
                    <a:pt x="1622" y="846"/>
                    <a:pt x="2273" y="846"/>
                  </a:cubicBezTo>
                  <a:cubicBezTo>
                    <a:pt x="2300" y="845"/>
                    <a:pt x="2327" y="845"/>
                    <a:pt x="2354" y="845"/>
                  </a:cubicBezTo>
                  <a:cubicBezTo>
                    <a:pt x="2958" y="845"/>
                    <a:pt x="3519" y="1020"/>
                    <a:pt x="4095" y="1180"/>
                  </a:cubicBezTo>
                  <a:cubicBezTo>
                    <a:pt x="4119" y="1187"/>
                    <a:pt x="4142" y="1190"/>
                    <a:pt x="4165" y="1190"/>
                  </a:cubicBezTo>
                  <a:cubicBezTo>
                    <a:pt x="4375" y="1190"/>
                    <a:pt x="4499" y="928"/>
                    <a:pt x="4379" y="762"/>
                  </a:cubicBezTo>
                  <a:cubicBezTo>
                    <a:pt x="4445" y="679"/>
                    <a:pt x="4445" y="545"/>
                    <a:pt x="4345" y="445"/>
                  </a:cubicBezTo>
                  <a:cubicBezTo>
                    <a:pt x="4028" y="111"/>
                    <a:pt x="3493" y="44"/>
                    <a:pt x="3042" y="10"/>
                  </a:cubicBezTo>
                  <a:cubicBezTo>
                    <a:pt x="2864" y="3"/>
                    <a:pt x="2687" y="0"/>
                    <a:pt x="2510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4;p19">
              <a:extLst>
                <a:ext uri="{FF2B5EF4-FFF2-40B4-BE49-F238E27FC236}">
                  <a16:creationId xmlns:a16="http://schemas.microsoft.com/office/drawing/2014/main" id="{6E5BFE60-BD2C-4DE5-AB1F-58EF9D1816AC}"/>
                </a:ext>
              </a:extLst>
            </p:cNvPr>
            <p:cNvSpPr/>
            <p:nvPr/>
          </p:nvSpPr>
          <p:spPr>
            <a:xfrm>
              <a:off x="1813725" y="4061500"/>
              <a:ext cx="138125" cy="35175"/>
            </a:xfrm>
            <a:custGeom>
              <a:avLst/>
              <a:gdLst/>
              <a:ahLst/>
              <a:cxnLst/>
              <a:rect l="l" t="t" r="r" b="b"/>
              <a:pathLst>
                <a:path w="5525" h="1407" extrusionOk="0">
                  <a:moveTo>
                    <a:pt x="3319" y="0"/>
                  </a:moveTo>
                  <a:cubicBezTo>
                    <a:pt x="2913" y="0"/>
                    <a:pt x="2527" y="30"/>
                    <a:pt x="2256" y="36"/>
                  </a:cubicBezTo>
                  <a:cubicBezTo>
                    <a:pt x="2202" y="36"/>
                    <a:pt x="2106" y="34"/>
                    <a:pt x="1986" y="34"/>
                  </a:cubicBezTo>
                  <a:cubicBezTo>
                    <a:pt x="1367" y="34"/>
                    <a:pt x="89" y="81"/>
                    <a:pt x="285" y="654"/>
                  </a:cubicBezTo>
                  <a:cubicBezTo>
                    <a:pt x="251" y="671"/>
                    <a:pt x="218" y="704"/>
                    <a:pt x="168" y="721"/>
                  </a:cubicBezTo>
                  <a:cubicBezTo>
                    <a:pt x="1" y="821"/>
                    <a:pt x="1" y="1172"/>
                    <a:pt x="235" y="1205"/>
                  </a:cubicBezTo>
                  <a:cubicBezTo>
                    <a:pt x="1204" y="1339"/>
                    <a:pt x="2173" y="1372"/>
                    <a:pt x="3159" y="1406"/>
                  </a:cubicBezTo>
                  <a:cubicBezTo>
                    <a:pt x="3263" y="1406"/>
                    <a:pt x="3371" y="1407"/>
                    <a:pt x="3480" y="1407"/>
                  </a:cubicBezTo>
                  <a:cubicBezTo>
                    <a:pt x="3807" y="1407"/>
                    <a:pt x="4149" y="1397"/>
                    <a:pt x="4462" y="1322"/>
                  </a:cubicBezTo>
                  <a:cubicBezTo>
                    <a:pt x="4512" y="1331"/>
                    <a:pt x="4566" y="1335"/>
                    <a:pt x="4623" y="1335"/>
                  </a:cubicBezTo>
                  <a:cubicBezTo>
                    <a:pt x="4679" y="1335"/>
                    <a:pt x="4738" y="1331"/>
                    <a:pt x="4796" y="1322"/>
                  </a:cubicBezTo>
                  <a:cubicBezTo>
                    <a:pt x="4846" y="1322"/>
                    <a:pt x="4896" y="1306"/>
                    <a:pt x="4930" y="1289"/>
                  </a:cubicBezTo>
                  <a:cubicBezTo>
                    <a:pt x="4930" y="1289"/>
                    <a:pt x="4946" y="1306"/>
                    <a:pt x="4963" y="1306"/>
                  </a:cubicBezTo>
                  <a:cubicBezTo>
                    <a:pt x="5020" y="1358"/>
                    <a:pt x="5082" y="1380"/>
                    <a:pt x="5142" y="1380"/>
                  </a:cubicBezTo>
                  <a:cubicBezTo>
                    <a:pt x="5348" y="1380"/>
                    <a:pt x="5525" y="1119"/>
                    <a:pt x="5331" y="938"/>
                  </a:cubicBezTo>
                  <a:cubicBezTo>
                    <a:pt x="5297" y="905"/>
                    <a:pt x="5264" y="888"/>
                    <a:pt x="5231" y="854"/>
                  </a:cubicBezTo>
                  <a:cubicBezTo>
                    <a:pt x="5231" y="804"/>
                    <a:pt x="5231" y="754"/>
                    <a:pt x="5197" y="687"/>
                  </a:cubicBezTo>
                  <a:cubicBezTo>
                    <a:pt x="4934" y="107"/>
                    <a:pt x="4091" y="0"/>
                    <a:pt x="3319" y="0"/>
                  </a:cubicBezTo>
                  <a:close/>
                </a:path>
              </a:pathLst>
            </a:custGeom>
            <a:solidFill>
              <a:srgbClr val="BFC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5;p19">
              <a:extLst>
                <a:ext uri="{FF2B5EF4-FFF2-40B4-BE49-F238E27FC236}">
                  <a16:creationId xmlns:a16="http://schemas.microsoft.com/office/drawing/2014/main" id="{8CA75312-7DD7-485A-B177-C6E209097562}"/>
                </a:ext>
              </a:extLst>
            </p:cNvPr>
            <p:cNvSpPr/>
            <p:nvPr/>
          </p:nvSpPr>
          <p:spPr>
            <a:xfrm>
              <a:off x="1648325" y="3937475"/>
              <a:ext cx="462850" cy="679225"/>
            </a:xfrm>
            <a:custGeom>
              <a:avLst/>
              <a:gdLst/>
              <a:ahLst/>
              <a:cxnLst/>
              <a:rect l="l" t="t" r="r" b="b"/>
              <a:pathLst>
                <a:path w="18514" h="27169" extrusionOk="0">
                  <a:moveTo>
                    <a:pt x="12431" y="6434"/>
                  </a:moveTo>
                  <a:cubicBezTo>
                    <a:pt x="12582" y="6500"/>
                    <a:pt x="12715" y="6601"/>
                    <a:pt x="12899" y="6617"/>
                  </a:cubicBezTo>
                  <a:cubicBezTo>
                    <a:pt x="12949" y="6634"/>
                    <a:pt x="13033" y="6668"/>
                    <a:pt x="13066" y="6701"/>
                  </a:cubicBezTo>
                  <a:cubicBezTo>
                    <a:pt x="13166" y="6868"/>
                    <a:pt x="13300" y="7035"/>
                    <a:pt x="13300" y="7236"/>
                  </a:cubicBezTo>
                  <a:cubicBezTo>
                    <a:pt x="13317" y="7319"/>
                    <a:pt x="13317" y="7386"/>
                    <a:pt x="13317" y="7453"/>
                  </a:cubicBezTo>
                  <a:cubicBezTo>
                    <a:pt x="13300" y="7587"/>
                    <a:pt x="13317" y="7704"/>
                    <a:pt x="13384" y="7820"/>
                  </a:cubicBezTo>
                  <a:cubicBezTo>
                    <a:pt x="13434" y="7887"/>
                    <a:pt x="13434" y="7988"/>
                    <a:pt x="13451" y="8054"/>
                  </a:cubicBezTo>
                  <a:cubicBezTo>
                    <a:pt x="13467" y="8121"/>
                    <a:pt x="13467" y="8188"/>
                    <a:pt x="13451" y="8255"/>
                  </a:cubicBezTo>
                  <a:cubicBezTo>
                    <a:pt x="13417" y="8572"/>
                    <a:pt x="13534" y="8840"/>
                    <a:pt x="13668" y="9107"/>
                  </a:cubicBezTo>
                  <a:cubicBezTo>
                    <a:pt x="13684" y="9174"/>
                    <a:pt x="13718" y="9241"/>
                    <a:pt x="13751" y="9308"/>
                  </a:cubicBezTo>
                  <a:cubicBezTo>
                    <a:pt x="13801" y="9458"/>
                    <a:pt x="13868" y="9625"/>
                    <a:pt x="13935" y="9759"/>
                  </a:cubicBezTo>
                  <a:cubicBezTo>
                    <a:pt x="13969" y="9842"/>
                    <a:pt x="14019" y="9926"/>
                    <a:pt x="14069" y="9976"/>
                  </a:cubicBezTo>
                  <a:cubicBezTo>
                    <a:pt x="14236" y="10093"/>
                    <a:pt x="14303" y="10243"/>
                    <a:pt x="14370" y="10410"/>
                  </a:cubicBezTo>
                  <a:cubicBezTo>
                    <a:pt x="14403" y="10494"/>
                    <a:pt x="14453" y="10561"/>
                    <a:pt x="14486" y="10628"/>
                  </a:cubicBezTo>
                  <a:cubicBezTo>
                    <a:pt x="14520" y="10678"/>
                    <a:pt x="14570" y="10711"/>
                    <a:pt x="14587" y="10761"/>
                  </a:cubicBezTo>
                  <a:cubicBezTo>
                    <a:pt x="14720" y="11012"/>
                    <a:pt x="14904" y="11196"/>
                    <a:pt x="15105" y="11396"/>
                  </a:cubicBezTo>
                  <a:cubicBezTo>
                    <a:pt x="15172" y="11446"/>
                    <a:pt x="15222" y="11513"/>
                    <a:pt x="15255" y="11580"/>
                  </a:cubicBezTo>
                  <a:cubicBezTo>
                    <a:pt x="15339" y="11714"/>
                    <a:pt x="15405" y="11864"/>
                    <a:pt x="15489" y="11998"/>
                  </a:cubicBezTo>
                  <a:cubicBezTo>
                    <a:pt x="15606" y="12215"/>
                    <a:pt x="15756" y="12415"/>
                    <a:pt x="15957" y="12582"/>
                  </a:cubicBezTo>
                  <a:cubicBezTo>
                    <a:pt x="16341" y="12967"/>
                    <a:pt x="16725" y="13368"/>
                    <a:pt x="17076" y="13785"/>
                  </a:cubicBezTo>
                  <a:cubicBezTo>
                    <a:pt x="17344" y="14120"/>
                    <a:pt x="17578" y="14487"/>
                    <a:pt x="17795" y="14855"/>
                  </a:cubicBezTo>
                  <a:cubicBezTo>
                    <a:pt x="17928" y="15089"/>
                    <a:pt x="18012" y="15373"/>
                    <a:pt x="18112" y="15640"/>
                  </a:cubicBezTo>
                  <a:cubicBezTo>
                    <a:pt x="18196" y="15841"/>
                    <a:pt x="18263" y="16041"/>
                    <a:pt x="18329" y="16258"/>
                  </a:cubicBezTo>
                  <a:cubicBezTo>
                    <a:pt x="18396" y="16425"/>
                    <a:pt x="18446" y="16626"/>
                    <a:pt x="18430" y="16810"/>
                  </a:cubicBezTo>
                  <a:cubicBezTo>
                    <a:pt x="18430" y="17077"/>
                    <a:pt x="18430" y="17328"/>
                    <a:pt x="18430" y="17578"/>
                  </a:cubicBezTo>
                  <a:cubicBezTo>
                    <a:pt x="18430" y="17779"/>
                    <a:pt x="18430" y="17979"/>
                    <a:pt x="18446" y="18180"/>
                  </a:cubicBezTo>
                  <a:cubicBezTo>
                    <a:pt x="18513" y="18681"/>
                    <a:pt x="18497" y="19182"/>
                    <a:pt x="18463" y="19684"/>
                  </a:cubicBezTo>
                  <a:cubicBezTo>
                    <a:pt x="18430" y="20068"/>
                    <a:pt x="18346" y="20452"/>
                    <a:pt x="18229" y="20836"/>
                  </a:cubicBezTo>
                  <a:cubicBezTo>
                    <a:pt x="18129" y="21154"/>
                    <a:pt x="17995" y="21471"/>
                    <a:pt x="17845" y="21789"/>
                  </a:cubicBezTo>
                  <a:cubicBezTo>
                    <a:pt x="17661" y="22173"/>
                    <a:pt x="17427" y="22524"/>
                    <a:pt x="17277" y="22925"/>
                  </a:cubicBezTo>
                  <a:cubicBezTo>
                    <a:pt x="17277" y="22942"/>
                    <a:pt x="17277" y="22958"/>
                    <a:pt x="17260" y="22975"/>
                  </a:cubicBezTo>
                  <a:cubicBezTo>
                    <a:pt x="17093" y="23209"/>
                    <a:pt x="16926" y="23460"/>
                    <a:pt x="16759" y="23710"/>
                  </a:cubicBezTo>
                  <a:cubicBezTo>
                    <a:pt x="16725" y="23760"/>
                    <a:pt x="16692" y="23794"/>
                    <a:pt x="16659" y="23844"/>
                  </a:cubicBezTo>
                  <a:cubicBezTo>
                    <a:pt x="16358" y="24379"/>
                    <a:pt x="15923" y="24780"/>
                    <a:pt x="15439" y="25164"/>
                  </a:cubicBezTo>
                  <a:cubicBezTo>
                    <a:pt x="15305" y="25281"/>
                    <a:pt x="15155" y="25398"/>
                    <a:pt x="15004" y="25498"/>
                  </a:cubicBezTo>
                  <a:cubicBezTo>
                    <a:pt x="14954" y="25548"/>
                    <a:pt x="14887" y="25598"/>
                    <a:pt x="14821" y="25648"/>
                  </a:cubicBezTo>
                  <a:cubicBezTo>
                    <a:pt x="14486" y="25816"/>
                    <a:pt x="14169" y="25999"/>
                    <a:pt x="13852" y="26166"/>
                  </a:cubicBezTo>
                  <a:cubicBezTo>
                    <a:pt x="13668" y="26267"/>
                    <a:pt x="13467" y="26367"/>
                    <a:pt x="13267" y="26467"/>
                  </a:cubicBezTo>
                  <a:cubicBezTo>
                    <a:pt x="12866" y="26684"/>
                    <a:pt x="12431" y="26818"/>
                    <a:pt x="11980" y="26935"/>
                  </a:cubicBezTo>
                  <a:cubicBezTo>
                    <a:pt x="11930" y="26952"/>
                    <a:pt x="11863" y="26952"/>
                    <a:pt x="11796" y="26952"/>
                  </a:cubicBezTo>
                  <a:cubicBezTo>
                    <a:pt x="11763" y="26968"/>
                    <a:pt x="11730" y="26952"/>
                    <a:pt x="11696" y="26968"/>
                  </a:cubicBezTo>
                  <a:cubicBezTo>
                    <a:pt x="11412" y="27136"/>
                    <a:pt x="11095" y="27152"/>
                    <a:pt x="10794" y="27169"/>
                  </a:cubicBezTo>
                  <a:cubicBezTo>
                    <a:pt x="10025" y="27169"/>
                    <a:pt x="9257" y="27169"/>
                    <a:pt x="8488" y="27169"/>
                  </a:cubicBezTo>
                  <a:cubicBezTo>
                    <a:pt x="8338" y="27169"/>
                    <a:pt x="8171" y="27152"/>
                    <a:pt x="8004" y="27085"/>
                  </a:cubicBezTo>
                  <a:cubicBezTo>
                    <a:pt x="7836" y="27035"/>
                    <a:pt x="7636" y="27002"/>
                    <a:pt x="7452" y="27002"/>
                  </a:cubicBezTo>
                  <a:cubicBezTo>
                    <a:pt x="7335" y="27002"/>
                    <a:pt x="7235" y="26968"/>
                    <a:pt x="7118" y="26968"/>
                  </a:cubicBezTo>
                  <a:cubicBezTo>
                    <a:pt x="7034" y="26952"/>
                    <a:pt x="6951" y="26952"/>
                    <a:pt x="6884" y="26952"/>
                  </a:cubicBezTo>
                  <a:cubicBezTo>
                    <a:pt x="6684" y="26968"/>
                    <a:pt x="6516" y="26935"/>
                    <a:pt x="6333" y="26885"/>
                  </a:cubicBezTo>
                  <a:cubicBezTo>
                    <a:pt x="5815" y="26735"/>
                    <a:pt x="5313" y="26534"/>
                    <a:pt x="4846" y="26267"/>
                  </a:cubicBezTo>
                  <a:cubicBezTo>
                    <a:pt x="4545" y="26100"/>
                    <a:pt x="4227" y="25933"/>
                    <a:pt x="3910" y="25765"/>
                  </a:cubicBezTo>
                  <a:cubicBezTo>
                    <a:pt x="3743" y="25682"/>
                    <a:pt x="3592" y="25582"/>
                    <a:pt x="3459" y="25465"/>
                  </a:cubicBezTo>
                  <a:cubicBezTo>
                    <a:pt x="3342" y="25364"/>
                    <a:pt x="3208" y="25281"/>
                    <a:pt x="3091" y="25181"/>
                  </a:cubicBezTo>
                  <a:cubicBezTo>
                    <a:pt x="2707" y="24897"/>
                    <a:pt x="2373" y="24562"/>
                    <a:pt x="2072" y="24195"/>
                  </a:cubicBezTo>
                  <a:cubicBezTo>
                    <a:pt x="2005" y="24095"/>
                    <a:pt x="1938" y="23994"/>
                    <a:pt x="1888" y="23894"/>
                  </a:cubicBezTo>
                  <a:cubicBezTo>
                    <a:pt x="1872" y="23877"/>
                    <a:pt x="1855" y="23844"/>
                    <a:pt x="1838" y="23827"/>
                  </a:cubicBezTo>
                  <a:cubicBezTo>
                    <a:pt x="1638" y="23627"/>
                    <a:pt x="1521" y="23359"/>
                    <a:pt x="1354" y="23142"/>
                  </a:cubicBezTo>
                  <a:cubicBezTo>
                    <a:pt x="1303" y="23059"/>
                    <a:pt x="1237" y="22975"/>
                    <a:pt x="1203" y="22875"/>
                  </a:cubicBezTo>
                  <a:cubicBezTo>
                    <a:pt x="1136" y="22691"/>
                    <a:pt x="1036" y="22507"/>
                    <a:pt x="936" y="22340"/>
                  </a:cubicBezTo>
                  <a:cubicBezTo>
                    <a:pt x="602" y="21689"/>
                    <a:pt x="267" y="21020"/>
                    <a:pt x="134" y="20285"/>
                  </a:cubicBezTo>
                  <a:cubicBezTo>
                    <a:pt x="34" y="19800"/>
                    <a:pt x="0" y="19299"/>
                    <a:pt x="17" y="18815"/>
                  </a:cubicBezTo>
                  <a:cubicBezTo>
                    <a:pt x="34" y="18564"/>
                    <a:pt x="67" y="18313"/>
                    <a:pt x="84" y="18080"/>
                  </a:cubicBezTo>
                  <a:cubicBezTo>
                    <a:pt x="100" y="17946"/>
                    <a:pt x="100" y="17795"/>
                    <a:pt x="100" y="17662"/>
                  </a:cubicBezTo>
                  <a:cubicBezTo>
                    <a:pt x="100" y="17411"/>
                    <a:pt x="84" y="17161"/>
                    <a:pt x="84" y="16893"/>
                  </a:cubicBezTo>
                  <a:cubicBezTo>
                    <a:pt x="67" y="16659"/>
                    <a:pt x="117" y="16409"/>
                    <a:pt x="201" y="16175"/>
                  </a:cubicBezTo>
                  <a:cubicBezTo>
                    <a:pt x="351" y="15841"/>
                    <a:pt x="468" y="15473"/>
                    <a:pt x="602" y="15122"/>
                  </a:cubicBezTo>
                  <a:cubicBezTo>
                    <a:pt x="618" y="15055"/>
                    <a:pt x="652" y="14972"/>
                    <a:pt x="685" y="14905"/>
                  </a:cubicBezTo>
                  <a:cubicBezTo>
                    <a:pt x="919" y="14487"/>
                    <a:pt x="1170" y="14086"/>
                    <a:pt x="1487" y="13719"/>
                  </a:cubicBezTo>
                  <a:cubicBezTo>
                    <a:pt x="1805" y="13368"/>
                    <a:pt x="2139" y="13017"/>
                    <a:pt x="2473" y="12666"/>
                  </a:cubicBezTo>
                  <a:cubicBezTo>
                    <a:pt x="2506" y="12633"/>
                    <a:pt x="2540" y="12599"/>
                    <a:pt x="2573" y="12566"/>
                  </a:cubicBezTo>
                  <a:cubicBezTo>
                    <a:pt x="2757" y="12449"/>
                    <a:pt x="2857" y="12265"/>
                    <a:pt x="2974" y="12098"/>
                  </a:cubicBezTo>
                  <a:cubicBezTo>
                    <a:pt x="3075" y="11931"/>
                    <a:pt x="3158" y="11764"/>
                    <a:pt x="3258" y="11597"/>
                  </a:cubicBezTo>
                  <a:cubicBezTo>
                    <a:pt x="3308" y="11496"/>
                    <a:pt x="3375" y="11413"/>
                    <a:pt x="3459" y="11346"/>
                  </a:cubicBezTo>
                  <a:cubicBezTo>
                    <a:pt x="3793" y="11029"/>
                    <a:pt x="4027" y="10661"/>
                    <a:pt x="4211" y="10243"/>
                  </a:cubicBezTo>
                  <a:cubicBezTo>
                    <a:pt x="4227" y="10193"/>
                    <a:pt x="4261" y="10126"/>
                    <a:pt x="4311" y="10093"/>
                  </a:cubicBezTo>
                  <a:cubicBezTo>
                    <a:pt x="4545" y="9926"/>
                    <a:pt x="4628" y="9675"/>
                    <a:pt x="4729" y="9424"/>
                  </a:cubicBezTo>
                  <a:cubicBezTo>
                    <a:pt x="4829" y="9207"/>
                    <a:pt x="4896" y="8973"/>
                    <a:pt x="4996" y="8739"/>
                  </a:cubicBezTo>
                  <a:cubicBezTo>
                    <a:pt x="5029" y="8656"/>
                    <a:pt x="5063" y="8556"/>
                    <a:pt x="5063" y="8455"/>
                  </a:cubicBezTo>
                  <a:cubicBezTo>
                    <a:pt x="5046" y="8338"/>
                    <a:pt x="5046" y="8221"/>
                    <a:pt x="5063" y="8105"/>
                  </a:cubicBezTo>
                  <a:cubicBezTo>
                    <a:pt x="5063" y="8004"/>
                    <a:pt x="5080" y="7904"/>
                    <a:pt x="5113" y="7837"/>
                  </a:cubicBezTo>
                  <a:cubicBezTo>
                    <a:pt x="5197" y="7720"/>
                    <a:pt x="5213" y="7587"/>
                    <a:pt x="5197" y="7470"/>
                  </a:cubicBezTo>
                  <a:cubicBezTo>
                    <a:pt x="5163" y="7202"/>
                    <a:pt x="5280" y="6985"/>
                    <a:pt x="5397" y="6785"/>
                  </a:cubicBezTo>
                  <a:cubicBezTo>
                    <a:pt x="5447" y="6701"/>
                    <a:pt x="5531" y="6634"/>
                    <a:pt x="5614" y="6634"/>
                  </a:cubicBezTo>
                  <a:cubicBezTo>
                    <a:pt x="5798" y="6617"/>
                    <a:pt x="5932" y="6484"/>
                    <a:pt x="6115" y="6450"/>
                  </a:cubicBezTo>
                  <a:cubicBezTo>
                    <a:pt x="6032" y="6166"/>
                    <a:pt x="6032" y="5882"/>
                    <a:pt x="5999" y="5598"/>
                  </a:cubicBezTo>
                  <a:cubicBezTo>
                    <a:pt x="5982" y="5364"/>
                    <a:pt x="6049" y="5164"/>
                    <a:pt x="6216" y="5013"/>
                  </a:cubicBezTo>
                  <a:cubicBezTo>
                    <a:pt x="6316" y="4913"/>
                    <a:pt x="6433" y="4813"/>
                    <a:pt x="6500" y="4679"/>
                  </a:cubicBezTo>
                  <a:cubicBezTo>
                    <a:pt x="6500" y="4663"/>
                    <a:pt x="6500" y="4629"/>
                    <a:pt x="6500" y="4612"/>
                  </a:cubicBezTo>
                  <a:cubicBezTo>
                    <a:pt x="6316" y="4312"/>
                    <a:pt x="6349" y="3994"/>
                    <a:pt x="6366" y="3660"/>
                  </a:cubicBezTo>
                  <a:cubicBezTo>
                    <a:pt x="6366" y="3510"/>
                    <a:pt x="6433" y="3376"/>
                    <a:pt x="6567" y="3292"/>
                  </a:cubicBezTo>
                  <a:cubicBezTo>
                    <a:pt x="6600" y="3276"/>
                    <a:pt x="6633" y="3242"/>
                    <a:pt x="6667" y="3226"/>
                  </a:cubicBezTo>
                  <a:cubicBezTo>
                    <a:pt x="6734" y="3176"/>
                    <a:pt x="6784" y="3092"/>
                    <a:pt x="6784" y="2992"/>
                  </a:cubicBezTo>
                  <a:cubicBezTo>
                    <a:pt x="6784" y="2858"/>
                    <a:pt x="6767" y="2724"/>
                    <a:pt x="6767" y="2591"/>
                  </a:cubicBezTo>
                  <a:cubicBezTo>
                    <a:pt x="6767" y="2457"/>
                    <a:pt x="6767" y="2340"/>
                    <a:pt x="6784" y="2223"/>
                  </a:cubicBezTo>
                  <a:cubicBezTo>
                    <a:pt x="6817" y="1939"/>
                    <a:pt x="6934" y="1705"/>
                    <a:pt x="7185" y="1555"/>
                  </a:cubicBezTo>
                  <a:cubicBezTo>
                    <a:pt x="7369" y="1455"/>
                    <a:pt x="7552" y="1354"/>
                    <a:pt x="7736" y="1237"/>
                  </a:cubicBezTo>
                  <a:cubicBezTo>
                    <a:pt x="7770" y="1137"/>
                    <a:pt x="7786" y="1037"/>
                    <a:pt x="7820" y="920"/>
                  </a:cubicBezTo>
                  <a:cubicBezTo>
                    <a:pt x="7887" y="552"/>
                    <a:pt x="8121" y="302"/>
                    <a:pt x="8421" y="118"/>
                  </a:cubicBezTo>
                  <a:cubicBezTo>
                    <a:pt x="8538" y="51"/>
                    <a:pt x="8672" y="18"/>
                    <a:pt x="8822" y="18"/>
                  </a:cubicBezTo>
                  <a:cubicBezTo>
                    <a:pt x="8956" y="18"/>
                    <a:pt x="9106" y="34"/>
                    <a:pt x="9257" y="18"/>
                  </a:cubicBezTo>
                  <a:cubicBezTo>
                    <a:pt x="9507" y="1"/>
                    <a:pt x="9758" y="51"/>
                    <a:pt x="10009" y="118"/>
                  </a:cubicBezTo>
                  <a:cubicBezTo>
                    <a:pt x="10359" y="235"/>
                    <a:pt x="10560" y="485"/>
                    <a:pt x="10677" y="820"/>
                  </a:cubicBezTo>
                  <a:cubicBezTo>
                    <a:pt x="10727" y="953"/>
                    <a:pt x="10744" y="1104"/>
                    <a:pt x="10777" y="1254"/>
                  </a:cubicBezTo>
                  <a:cubicBezTo>
                    <a:pt x="10944" y="1338"/>
                    <a:pt x="11111" y="1421"/>
                    <a:pt x="11278" y="1521"/>
                  </a:cubicBezTo>
                  <a:cubicBezTo>
                    <a:pt x="11596" y="1688"/>
                    <a:pt x="11730" y="1972"/>
                    <a:pt x="11746" y="2323"/>
                  </a:cubicBezTo>
                  <a:cubicBezTo>
                    <a:pt x="11746" y="2457"/>
                    <a:pt x="11746" y="2607"/>
                    <a:pt x="11746" y="2741"/>
                  </a:cubicBezTo>
                  <a:cubicBezTo>
                    <a:pt x="11746" y="2808"/>
                    <a:pt x="11746" y="2858"/>
                    <a:pt x="11746" y="2925"/>
                  </a:cubicBezTo>
                  <a:cubicBezTo>
                    <a:pt x="11730" y="3075"/>
                    <a:pt x="11780" y="3192"/>
                    <a:pt x="11913" y="3276"/>
                  </a:cubicBezTo>
                  <a:cubicBezTo>
                    <a:pt x="12097" y="3376"/>
                    <a:pt x="12164" y="3526"/>
                    <a:pt x="12164" y="3727"/>
                  </a:cubicBezTo>
                  <a:cubicBezTo>
                    <a:pt x="12147" y="3844"/>
                    <a:pt x="12147" y="3944"/>
                    <a:pt x="12164" y="4061"/>
                  </a:cubicBezTo>
                  <a:cubicBezTo>
                    <a:pt x="12164" y="4228"/>
                    <a:pt x="12131" y="4379"/>
                    <a:pt x="12064" y="4529"/>
                  </a:cubicBezTo>
                  <a:cubicBezTo>
                    <a:pt x="11997" y="4629"/>
                    <a:pt x="12014" y="4729"/>
                    <a:pt x="12097" y="4796"/>
                  </a:cubicBezTo>
                  <a:cubicBezTo>
                    <a:pt x="12181" y="4880"/>
                    <a:pt x="12248" y="4963"/>
                    <a:pt x="12331" y="5047"/>
                  </a:cubicBezTo>
                  <a:cubicBezTo>
                    <a:pt x="12481" y="5197"/>
                    <a:pt x="12532" y="5381"/>
                    <a:pt x="12515" y="5582"/>
                  </a:cubicBezTo>
                  <a:cubicBezTo>
                    <a:pt x="12481" y="5866"/>
                    <a:pt x="12465" y="6150"/>
                    <a:pt x="12431" y="6434"/>
                  </a:cubicBezTo>
                  <a:close/>
                  <a:moveTo>
                    <a:pt x="9257" y="6484"/>
                  </a:moveTo>
                  <a:lnTo>
                    <a:pt x="9257" y="6484"/>
                  </a:lnTo>
                  <a:cubicBezTo>
                    <a:pt x="8856" y="6484"/>
                    <a:pt x="8438" y="6484"/>
                    <a:pt x="8037" y="6484"/>
                  </a:cubicBezTo>
                  <a:cubicBezTo>
                    <a:pt x="7536" y="6484"/>
                    <a:pt x="7051" y="6517"/>
                    <a:pt x="6567" y="6651"/>
                  </a:cubicBezTo>
                  <a:cubicBezTo>
                    <a:pt x="6283" y="6718"/>
                    <a:pt x="6049" y="6868"/>
                    <a:pt x="5848" y="7052"/>
                  </a:cubicBezTo>
                  <a:cubicBezTo>
                    <a:pt x="5798" y="7102"/>
                    <a:pt x="5765" y="7152"/>
                    <a:pt x="5748" y="7219"/>
                  </a:cubicBezTo>
                  <a:cubicBezTo>
                    <a:pt x="5648" y="7520"/>
                    <a:pt x="5547" y="7837"/>
                    <a:pt x="5547" y="8171"/>
                  </a:cubicBezTo>
                  <a:cubicBezTo>
                    <a:pt x="5547" y="8221"/>
                    <a:pt x="5547" y="8288"/>
                    <a:pt x="5531" y="8338"/>
                  </a:cubicBezTo>
                  <a:cubicBezTo>
                    <a:pt x="5414" y="8907"/>
                    <a:pt x="5180" y="9441"/>
                    <a:pt x="4912" y="9959"/>
                  </a:cubicBezTo>
                  <a:cubicBezTo>
                    <a:pt x="4812" y="10160"/>
                    <a:pt x="4695" y="10343"/>
                    <a:pt x="4612" y="10544"/>
                  </a:cubicBezTo>
                  <a:cubicBezTo>
                    <a:pt x="4428" y="10912"/>
                    <a:pt x="4211" y="11246"/>
                    <a:pt x="3943" y="11580"/>
                  </a:cubicBezTo>
                  <a:cubicBezTo>
                    <a:pt x="3492" y="12165"/>
                    <a:pt x="3024" y="12749"/>
                    <a:pt x="2557" y="13334"/>
                  </a:cubicBezTo>
                  <a:cubicBezTo>
                    <a:pt x="2456" y="13451"/>
                    <a:pt x="2356" y="13585"/>
                    <a:pt x="2239" y="13668"/>
                  </a:cubicBezTo>
                  <a:cubicBezTo>
                    <a:pt x="1972" y="13869"/>
                    <a:pt x="1788" y="14120"/>
                    <a:pt x="1571" y="14354"/>
                  </a:cubicBezTo>
                  <a:cubicBezTo>
                    <a:pt x="1454" y="14470"/>
                    <a:pt x="1354" y="14621"/>
                    <a:pt x="1270" y="14771"/>
                  </a:cubicBezTo>
                  <a:cubicBezTo>
                    <a:pt x="1086" y="15122"/>
                    <a:pt x="902" y="15490"/>
                    <a:pt x="735" y="15857"/>
                  </a:cubicBezTo>
                  <a:cubicBezTo>
                    <a:pt x="668" y="16008"/>
                    <a:pt x="618" y="16175"/>
                    <a:pt x="585" y="16342"/>
                  </a:cubicBezTo>
                  <a:cubicBezTo>
                    <a:pt x="552" y="16659"/>
                    <a:pt x="451" y="16977"/>
                    <a:pt x="485" y="17294"/>
                  </a:cubicBezTo>
                  <a:cubicBezTo>
                    <a:pt x="485" y="17328"/>
                    <a:pt x="485" y="17344"/>
                    <a:pt x="468" y="17378"/>
                  </a:cubicBezTo>
                  <a:cubicBezTo>
                    <a:pt x="418" y="17545"/>
                    <a:pt x="418" y="17729"/>
                    <a:pt x="418" y="17912"/>
                  </a:cubicBezTo>
                  <a:lnTo>
                    <a:pt x="435" y="19333"/>
                  </a:lnTo>
                  <a:cubicBezTo>
                    <a:pt x="435" y="19416"/>
                    <a:pt x="435" y="19483"/>
                    <a:pt x="451" y="19550"/>
                  </a:cubicBezTo>
                  <a:cubicBezTo>
                    <a:pt x="518" y="19817"/>
                    <a:pt x="535" y="20101"/>
                    <a:pt x="552" y="20369"/>
                  </a:cubicBezTo>
                  <a:cubicBezTo>
                    <a:pt x="568" y="20586"/>
                    <a:pt x="602" y="20803"/>
                    <a:pt x="719" y="20970"/>
                  </a:cubicBezTo>
                  <a:cubicBezTo>
                    <a:pt x="852" y="21154"/>
                    <a:pt x="902" y="21338"/>
                    <a:pt x="969" y="21538"/>
                  </a:cubicBezTo>
                  <a:cubicBezTo>
                    <a:pt x="1019" y="21722"/>
                    <a:pt x="1086" y="21906"/>
                    <a:pt x="1136" y="22090"/>
                  </a:cubicBezTo>
                  <a:cubicBezTo>
                    <a:pt x="1186" y="22240"/>
                    <a:pt x="1253" y="22374"/>
                    <a:pt x="1354" y="22491"/>
                  </a:cubicBezTo>
                  <a:cubicBezTo>
                    <a:pt x="1454" y="22591"/>
                    <a:pt x="1521" y="22708"/>
                    <a:pt x="1571" y="22841"/>
                  </a:cubicBezTo>
                  <a:cubicBezTo>
                    <a:pt x="1654" y="23059"/>
                    <a:pt x="1788" y="23276"/>
                    <a:pt x="1922" y="23493"/>
                  </a:cubicBezTo>
                  <a:cubicBezTo>
                    <a:pt x="2156" y="23861"/>
                    <a:pt x="2406" y="24195"/>
                    <a:pt x="2757" y="24479"/>
                  </a:cubicBezTo>
                  <a:cubicBezTo>
                    <a:pt x="3141" y="24780"/>
                    <a:pt x="3576" y="25014"/>
                    <a:pt x="3960" y="25331"/>
                  </a:cubicBezTo>
                  <a:cubicBezTo>
                    <a:pt x="4010" y="25364"/>
                    <a:pt x="4060" y="25381"/>
                    <a:pt x="4110" y="25415"/>
                  </a:cubicBezTo>
                  <a:cubicBezTo>
                    <a:pt x="4411" y="25565"/>
                    <a:pt x="4712" y="25715"/>
                    <a:pt x="4996" y="25882"/>
                  </a:cubicBezTo>
                  <a:cubicBezTo>
                    <a:pt x="5464" y="26150"/>
                    <a:pt x="5965" y="26367"/>
                    <a:pt x="6483" y="26501"/>
                  </a:cubicBezTo>
                  <a:cubicBezTo>
                    <a:pt x="6600" y="26534"/>
                    <a:pt x="6734" y="26551"/>
                    <a:pt x="6867" y="26567"/>
                  </a:cubicBezTo>
                  <a:cubicBezTo>
                    <a:pt x="7168" y="26618"/>
                    <a:pt x="7469" y="26634"/>
                    <a:pt x="7786" y="26634"/>
                  </a:cubicBezTo>
                  <a:cubicBezTo>
                    <a:pt x="7937" y="26634"/>
                    <a:pt x="8104" y="26651"/>
                    <a:pt x="8237" y="26684"/>
                  </a:cubicBezTo>
                  <a:cubicBezTo>
                    <a:pt x="8438" y="26735"/>
                    <a:pt x="8638" y="26751"/>
                    <a:pt x="8839" y="26751"/>
                  </a:cubicBezTo>
                  <a:cubicBezTo>
                    <a:pt x="9056" y="26751"/>
                    <a:pt x="9257" y="26751"/>
                    <a:pt x="9474" y="26751"/>
                  </a:cubicBezTo>
                  <a:cubicBezTo>
                    <a:pt x="9574" y="26751"/>
                    <a:pt x="9674" y="26751"/>
                    <a:pt x="9775" y="26768"/>
                  </a:cubicBezTo>
                  <a:cubicBezTo>
                    <a:pt x="10192" y="26835"/>
                    <a:pt x="10627" y="26818"/>
                    <a:pt x="11045" y="26785"/>
                  </a:cubicBezTo>
                  <a:cubicBezTo>
                    <a:pt x="11228" y="26785"/>
                    <a:pt x="11412" y="26735"/>
                    <a:pt x="11562" y="26634"/>
                  </a:cubicBezTo>
                  <a:cubicBezTo>
                    <a:pt x="11629" y="26584"/>
                    <a:pt x="11696" y="26567"/>
                    <a:pt x="11763" y="26567"/>
                  </a:cubicBezTo>
                  <a:cubicBezTo>
                    <a:pt x="11830" y="26551"/>
                    <a:pt x="11897" y="26534"/>
                    <a:pt x="11947" y="26517"/>
                  </a:cubicBezTo>
                  <a:cubicBezTo>
                    <a:pt x="12498" y="26384"/>
                    <a:pt x="13016" y="26183"/>
                    <a:pt x="13484" y="25899"/>
                  </a:cubicBezTo>
                  <a:cubicBezTo>
                    <a:pt x="13551" y="25866"/>
                    <a:pt x="13618" y="25832"/>
                    <a:pt x="13684" y="25799"/>
                  </a:cubicBezTo>
                  <a:cubicBezTo>
                    <a:pt x="13985" y="25632"/>
                    <a:pt x="14303" y="25465"/>
                    <a:pt x="14603" y="25314"/>
                  </a:cubicBezTo>
                  <a:cubicBezTo>
                    <a:pt x="14654" y="25281"/>
                    <a:pt x="14687" y="25247"/>
                    <a:pt x="14737" y="25214"/>
                  </a:cubicBezTo>
                  <a:cubicBezTo>
                    <a:pt x="14887" y="25097"/>
                    <a:pt x="15038" y="24980"/>
                    <a:pt x="15188" y="24863"/>
                  </a:cubicBezTo>
                  <a:cubicBezTo>
                    <a:pt x="15272" y="24796"/>
                    <a:pt x="15355" y="24713"/>
                    <a:pt x="15405" y="24629"/>
                  </a:cubicBezTo>
                  <a:cubicBezTo>
                    <a:pt x="15489" y="24496"/>
                    <a:pt x="15589" y="24412"/>
                    <a:pt x="15706" y="24345"/>
                  </a:cubicBezTo>
                  <a:cubicBezTo>
                    <a:pt x="15974" y="24178"/>
                    <a:pt x="16174" y="23944"/>
                    <a:pt x="16341" y="23677"/>
                  </a:cubicBezTo>
                  <a:cubicBezTo>
                    <a:pt x="16391" y="23593"/>
                    <a:pt x="16441" y="23510"/>
                    <a:pt x="16508" y="23443"/>
                  </a:cubicBezTo>
                  <a:cubicBezTo>
                    <a:pt x="16642" y="23326"/>
                    <a:pt x="16709" y="23176"/>
                    <a:pt x="16792" y="23042"/>
                  </a:cubicBezTo>
                  <a:cubicBezTo>
                    <a:pt x="16893" y="22875"/>
                    <a:pt x="16993" y="22691"/>
                    <a:pt x="17126" y="22541"/>
                  </a:cubicBezTo>
                  <a:cubicBezTo>
                    <a:pt x="17243" y="22390"/>
                    <a:pt x="17344" y="22223"/>
                    <a:pt x="17410" y="22039"/>
                  </a:cubicBezTo>
                  <a:cubicBezTo>
                    <a:pt x="17494" y="21755"/>
                    <a:pt x="17578" y="21455"/>
                    <a:pt x="17678" y="21154"/>
                  </a:cubicBezTo>
                  <a:cubicBezTo>
                    <a:pt x="17695" y="21070"/>
                    <a:pt x="17711" y="20987"/>
                    <a:pt x="17761" y="20937"/>
                  </a:cubicBezTo>
                  <a:cubicBezTo>
                    <a:pt x="17945" y="20669"/>
                    <a:pt x="18012" y="20385"/>
                    <a:pt x="18029" y="20085"/>
                  </a:cubicBezTo>
                  <a:cubicBezTo>
                    <a:pt x="18029" y="20051"/>
                    <a:pt x="18029" y="20001"/>
                    <a:pt x="18045" y="19968"/>
                  </a:cubicBezTo>
                  <a:cubicBezTo>
                    <a:pt x="18129" y="19767"/>
                    <a:pt x="18129" y="19550"/>
                    <a:pt x="18129" y="19333"/>
                  </a:cubicBezTo>
                  <a:cubicBezTo>
                    <a:pt x="18112" y="18948"/>
                    <a:pt x="18079" y="18581"/>
                    <a:pt x="18112" y="18213"/>
                  </a:cubicBezTo>
                  <a:cubicBezTo>
                    <a:pt x="18129" y="17745"/>
                    <a:pt x="18012" y="17277"/>
                    <a:pt x="18012" y="16826"/>
                  </a:cubicBezTo>
                  <a:cubicBezTo>
                    <a:pt x="18012" y="16776"/>
                    <a:pt x="17995" y="16726"/>
                    <a:pt x="17979" y="16693"/>
                  </a:cubicBezTo>
                  <a:cubicBezTo>
                    <a:pt x="17962" y="16626"/>
                    <a:pt x="17945" y="16559"/>
                    <a:pt x="17945" y="16492"/>
                  </a:cubicBezTo>
                  <a:cubicBezTo>
                    <a:pt x="17945" y="16242"/>
                    <a:pt x="17862" y="15991"/>
                    <a:pt x="17745" y="15774"/>
                  </a:cubicBezTo>
                  <a:cubicBezTo>
                    <a:pt x="17628" y="15506"/>
                    <a:pt x="17477" y="15239"/>
                    <a:pt x="17360" y="14988"/>
                  </a:cubicBezTo>
                  <a:cubicBezTo>
                    <a:pt x="17143" y="14504"/>
                    <a:pt x="16776" y="14136"/>
                    <a:pt x="16391" y="13769"/>
                  </a:cubicBezTo>
                  <a:cubicBezTo>
                    <a:pt x="16241" y="13635"/>
                    <a:pt x="16107" y="13501"/>
                    <a:pt x="15974" y="13351"/>
                  </a:cubicBezTo>
                  <a:cubicBezTo>
                    <a:pt x="15522" y="12783"/>
                    <a:pt x="15071" y="12215"/>
                    <a:pt x="14620" y="11663"/>
                  </a:cubicBezTo>
                  <a:cubicBezTo>
                    <a:pt x="14336" y="11279"/>
                    <a:pt x="14069" y="10895"/>
                    <a:pt x="13868" y="10460"/>
                  </a:cubicBezTo>
                  <a:cubicBezTo>
                    <a:pt x="13818" y="10343"/>
                    <a:pt x="13751" y="10226"/>
                    <a:pt x="13701" y="10126"/>
                  </a:cubicBezTo>
                  <a:cubicBezTo>
                    <a:pt x="13451" y="9709"/>
                    <a:pt x="13250" y="9257"/>
                    <a:pt x="13116" y="8806"/>
                  </a:cubicBezTo>
                  <a:cubicBezTo>
                    <a:pt x="13050" y="8606"/>
                    <a:pt x="12983" y="8405"/>
                    <a:pt x="12983" y="8221"/>
                  </a:cubicBezTo>
                  <a:cubicBezTo>
                    <a:pt x="12966" y="7871"/>
                    <a:pt x="12882" y="7553"/>
                    <a:pt x="12782" y="7236"/>
                  </a:cubicBezTo>
                  <a:cubicBezTo>
                    <a:pt x="12765" y="7169"/>
                    <a:pt x="12732" y="7119"/>
                    <a:pt x="12682" y="7069"/>
                  </a:cubicBezTo>
                  <a:cubicBezTo>
                    <a:pt x="12498" y="6902"/>
                    <a:pt x="12281" y="6751"/>
                    <a:pt x="12030" y="6684"/>
                  </a:cubicBezTo>
                  <a:cubicBezTo>
                    <a:pt x="11897" y="6651"/>
                    <a:pt x="11763" y="6617"/>
                    <a:pt x="11646" y="6584"/>
                  </a:cubicBezTo>
                  <a:cubicBezTo>
                    <a:pt x="11345" y="6517"/>
                    <a:pt x="11061" y="6500"/>
                    <a:pt x="10777" y="6500"/>
                  </a:cubicBezTo>
                  <a:cubicBezTo>
                    <a:pt x="10259" y="6484"/>
                    <a:pt x="9758" y="6484"/>
                    <a:pt x="9257" y="6484"/>
                  </a:cubicBezTo>
                  <a:close/>
                  <a:moveTo>
                    <a:pt x="7001" y="4896"/>
                  </a:moveTo>
                  <a:cubicBezTo>
                    <a:pt x="6851" y="5047"/>
                    <a:pt x="6700" y="5181"/>
                    <a:pt x="6567" y="5331"/>
                  </a:cubicBezTo>
                  <a:cubicBezTo>
                    <a:pt x="6483" y="5414"/>
                    <a:pt x="6416" y="5498"/>
                    <a:pt x="6400" y="5615"/>
                  </a:cubicBezTo>
                  <a:cubicBezTo>
                    <a:pt x="6400" y="5782"/>
                    <a:pt x="6383" y="5966"/>
                    <a:pt x="6383" y="6150"/>
                  </a:cubicBezTo>
                  <a:cubicBezTo>
                    <a:pt x="6383" y="6200"/>
                    <a:pt x="6400" y="6250"/>
                    <a:pt x="6416" y="6317"/>
                  </a:cubicBezTo>
                  <a:cubicBezTo>
                    <a:pt x="6500" y="6300"/>
                    <a:pt x="6583" y="6300"/>
                    <a:pt x="6650" y="6283"/>
                  </a:cubicBezTo>
                  <a:cubicBezTo>
                    <a:pt x="6968" y="6166"/>
                    <a:pt x="7318" y="6133"/>
                    <a:pt x="7669" y="6133"/>
                  </a:cubicBezTo>
                  <a:cubicBezTo>
                    <a:pt x="8672" y="6150"/>
                    <a:pt x="9691" y="6150"/>
                    <a:pt x="10694" y="6133"/>
                  </a:cubicBezTo>
                  <a:cubicBezTo>
                    <a:pt x="11111" y="6133"/>
                    <a:pt x="11512" y="6150"/>
                    <a:pt x="11913" y="6300"/>
                  </a:cubicBezTo>
                  <a:cubicBezTo>
                    <a:pt x="11963" y="6317"/>
                    <a:pt x="12030" y="6300"/>
                    <a:pt x="12114" y="6300"/>
                  </a:cubicBezTo>
                  <a:cubicBezTo>
                    <a:pt x="12114" y="6216"/>
                    <a:pt x="12131" y="6150"/>
                    <a:pt x="12131" y="6083"/>
                  </a:cubicBezTo>
                  <a:cubicBezTo>
                    <a:pt x="12131" y="5932"/>
                    <a:pt x="12114" y="5799"/>
                    <a:pt x="12114" y="5648"/>
                  </a:cubicBezTo>
                  <a:cubicBezTo>
                    <a:pt x="12097" y="5431"/>
                    <a:pt x="11963" y="5297"/>
                    <a:pt x="11763" y="5231"/>
                  </a:cubicBezTo>
                  <a:cubicBezTo>
                    <a:pt x="11562" y="5164"/>
                    <a:pt x="11345" y="5097"/>
                    <a:pt x="11145" y="5064"/>
                  </a:cubicBezTo>
                  <a:cubicBezTo>
                    <a:pt x="10694" y="4980"/>
                    <a:pt x="10259" y="4930"/>
                    <a:pt x="9808" y="4880"/>
                  </a:cubicBezTo>
                  <a:cubicBezTo>
                    <a:pt x="9290" y="4830"/>
                    <a:pt x="8772" y="4846"/>
                    <a:pt x="8254" y="4880"/>
                  </a:cubicBezTo>
                  <a:cubicBezTo>
                    <a:pt x="8070" y="4880"/>
                    <a:pt x="7887" y="4880"/>
                    <a:pt x="7703" y="4863"/>
                  </a:cubicBezTo>
                  <a:cubicBezTo>
                    <a:pt x="7469" y="4830"/>
                    <a:pt x="7218" y="4863"/>
                    <a:pt x="7001" y="4896"/>
                  </a:cubicBezTo>
                  <a:close/>
                  <a:moveTo>
                    <a:pt x="11596" y="3794"/>
                  </a:moveTo>
                  <a:cubicBezTo>
                    <a:pt x="11562" y="3777"/>
                    <a:pt x="11529" y="3760"/>
                    <a:pt x="11496" y="3744"/>
                  </a:cubicBezTo>
                  <a:cubicBezTo>
                    <a:pt x="11395" y="3693"/>
                    <a:pt x="11278" y="3660"/>
                    <a:pt x="11161" y="3627"/>
                  </a:cubicBezTo>
                  <a:cubicBezTo>
                    <a:pt x="10460" y="3443"/>
                    <a:pt x="9758" y="3343"/>
                    <a:pt x="9039" y="3343"/>
                  </a:cubicBezTo>
                  <a:cubicBezTo>
                    <a:pt x="8906" y="3343"/>
                    <a:pt x="8772" y="3343"/>
                    <a:pt x="8655" y="3326"/>
                  </a:cubicBezTo>
                  <a:cubicBezTo>
                    <a:pt x="8271" y="3309"/>
                    <a:pt x="7887" y="3343"/>
                    <a:pt x="7502" y="3359"/>
                  </a:cubicBezTo>
                  <a:cubicBezTo>
                    <a:pt x="7218" y="3359"/>
                    <a:pt x="7118" y="3593"/>
                    <a:pt x="6934" y="3727"/>
                  </a:cubicBezTo>
                  <a:cubicBezTo>
                    <a:pt x="6917" y="3744"/>
                    <a:pt x="6917" y="3760"/>
                    <a:pt x="6917" y="3777"/>
                  </a:cubicBezTo>
                  <a:cubicBezTo>
                    <a:pt x="6917" y="3944"/>
                    <a:pt x="6884" y="4111"/>
                    <a:pt x="6934" y="4262"/>
                  </a:cubicBezTo>
                  <a:cubicBezTo>
                    <a:pt x="6968" y="4445"/>
                    <a:pt x="7034" y="4612"/>
                    <a:pt x="7018" y="4813"/>
                  </a:cubicBezTo>
                  <a:cubicBezTo>
                    <a:pt x="7135" y="4796"/>
                    <a:pt x="7235" y="4763"/>
                    <a:pt x="7335" y="4746"/>
                  </a:cubicBezTo>
                  <a:cubicBezTo>
                    <a:pt x="7619" y="4679"/>
                    <a:pt x="7903" y="4596"/>
                    <a:pt x="8187" y="4562"/>
                  </a:cubicBezTo>
                  <a:cubicBezTo>
                    <a:pt x="8789" y="4479"/>
                    <a:pt x="9390" y="4479"/>
                    <a:pt x="9975" y="4562"/>
                  </a:cubicBezTo>
                  <a:cubicBezTo>
                    <a:pt x="10443" y="4629"/>
                    <a:pt x="10928" y="4663"/>
                    <a:pt x="11379" y="4763"/>
                  </a:cubicBezTo>
                  <a:cubicBezTo>
                    <a:pt x="11412" y="4780"/>
                    <a:pt x="11446" y="4763"/>
                    <a:pt x="11462" y="4763"/>
                  </a:cubicBezTo>
                  <a:cubicBezTo>
                    <a:pt x="11496" y="4646"/>
                    <a:pt x="11496" y="4529"/>
                    <a:pt x="11546" y="4412"/>
                  </a:cubicBezTo>
                  <a:cubicBezTo>
                    <a:pt x="11629" y="4211"/>
                    <a:pt x="11613" y="4011"/>
                    <a:pt x="11596" y="3794"/>
                  </a:cubicBezTo>
                  <a:close/>
                  <a:moveTo>
                    <a:pt x="11212" y="3343"/>
                  </a:moveTo>
                  <a:cubicBezTo>
                    <a:pt x="11195" y="3226"/>
                    <a:pt x="11178" y="3125"/>
                    <a:pt x="11178" y="3042"/>
                  </a:cubicBezTo>
                  <a:cubicBezTo>
                    <a:pt x="11195" y="2858"/>
                    <a:pt x="11078" y="2758"/>
                    <a:pt x="10928" y="2708"/>
                  </a:cubicBezTo>
                  <a:cubicBezTo>
                    <a:pt x="10877" y="2674"/>
                    <a:pt x="10811" y="2658"/>
                    <a:pt x="10744" y="2641"/>
                  </a:cubicBezTo>
                  <a:cubicBezTo>
                    <a:pt x="10393" y="2541"/>
                    <a:pt x="10025" y="2474"/>
                    <a:pt x="9641" y="2474"/>
                  </a:cubicBezTo>
                  <a:cubicBezTo>
                    <a:pt x="9407" y="2474"/>
                    <a:pt x="9173" y="2474"/>
                    <a:pt x="8939" y="2440"/>
                  </a:cubicBezTo>
                  <a:cubicBezTo>
                    <a:pt x="8638" y="2407"/>
                    <a:pt x="8338" y="2357"/>
                    <a:pt x="8037" y="2424"/>
                  </a:cubicBezTo>
                  <a:cubicBezTo>
                    <a:pt x="7987" y="2424"/>
                    <a:pt x="7937" y="2440"/>
                    <a:pt x="7903" y="2373"/>
                  </a:cubicBezTo>
                  <a:cubicBezTo>
                    <a:pt x="7920" y="2307"/>
                    <a:pt x="7987" y="2323"/>
                    <a:pt x="8037" y="2307"/>
                  </a:cubicBezTo>
                  <a:cubicBezTo>
                    <a:pt x="8237" y="2273"/>
                    <a:pt x="8455" y="2257"/>
                    <a:pt x="8655" y="2206"/>
                  </a:cubicBezTo>
                  <a:cubicBezTo>
                    <a:pt x="8806" y="2173"/>
                    <a:pt x="8956" y="2140"/>
                    <a:pt x="9106" y="2140"/>
                  </a:cubicBezTo>
                  <a:cubicBezTo>
                    <a:pt x="9257" y="2140"/>
                    <a:pt x="9407" y="2140"/>
                    <a:pt x="9541" y="2123"/>
                  </a:cubicBezTo>
                  <a:cubicBezTo>
                    <a:pt x="10075" y="2123"/>
                    <a:pt x="10577" y="2206"/>
                    <a:pt x="11078" y="2390"/>
                  </a:cubicBezTo>
                  <a:cubicBezTo>
                    <a:pt x="11095" y="2390"/>
                    <a:pt x="11128" y="2390"/>
                    <a:pt x="11161" y="2390"/>
                  </a:cubicBezTo>
                  <a:cubicBezTo>
                    <a:pt x="11178" y="2290"/>
                    <a:pt x="11178" y="2190"/>
                    <a:pt x="11111" y="2123"/>
                  </a:cubicBezTo>
                  <a:cubicBezTo>
                    <a:pt x="10894" y="1889"/>
                    <a:pt x="10660" y="1655"/>
                    <a:pt x="10359" y="1505"/>
                  </a:cubicBezTo>
                  <a:cubicBezTo>
                    <a:pt x="10343" y="1488"/>
                    <a:pt x="10309" y="1488"/>
                    <a:pt x="10293" y="1488"/>
                  </a:cubicBezTo>
                  <a:cubicBezTo>
                    <a:pt x="10109" y="1438"/>
                    <a:pt x="9925" y="1404"/>
                    <a:pt x="9758" y="1354"/>
                  </a:cubicBezTo>
                  <a:cubicBezTo>
                    <a:pt x="9624" y="1304"/>
                    <a:pt x="9491" y="1287"/>
                    <a:pt x="9357" y="1304"/>
                  </a:cubicBezTo>
                  <a:cubicBezTo>
                    <a:pt x="9123" y="1304"/>
                    <a:pt x="8906" y="1287"/>
                    <a:pt x="8689" y="1371"/>
                  </a:cubicBezTo>
                  <a:cubicBezTo>
                    <a:pt x="8638" y="1388"/>
                    <a:pt x="8588" y="1371"/>
                    <a:pt x="8555" y="1388"/>
                  </a:cubicBezTo>
                  <a:cubicBezTo>
                    <a:pt x="8288" y="1455"/>
                    <a:pt x="8037" y="1505"/>
                    <a:pt x="7836" y="1722"/>
                  </a:cubicBezTo>
                  <a:cubicBezTo>
                    <a:pt x="7753" y="1805"/>
                    <a:pt x="7653" y="1889"/>
                    <a:pt x="7552" y="1972"/>
                  </a:cubicBezTo>
                  <a:cubicBezTo>
                    <a:pt x="7402" y="2073"/>
                    <a:pt x="7335" y="2223"/>
                    <a:pt x="7335" y="2407"/>
                  </a:cubicBezTo>
                  <a:cubicBezTo>
                    <a:pt x="7352" y="2624"/>
                    <a:pt x="7335" y="2858"/>
                    <a:pt x="7335" y="3075"/>
                  </a:cubicBezTo>
                  <a:cubicBezTo>
                    <a:pt x="7335" y="3125"/>
                    <a:pt x="7318" y="3176"/>
                    <a:pt x="7385" y="3226"/>
                  </a:cubicBezTo>
                  <a:cubicBezTo>
                    <a:pt x="7419" y="3209"/>
                    <a:pt x="7452" y="3209"/>
                    <a:pt x="7502" y="3192"/>
                  </a:cubicBezTo>
                  <a:cubicBezTo>
                    <a:pt x="7753" y="3109"/>
                    <a:pt x="8020" y="3075"/>
                    <a:pt x="8288" y="3075"/>
                  </a:cubicBezTo>
                  <a:cubicBezTo>
                    <a:pt x="8538" y="3075"/>
                    <a:pt x="8772" y="3075"/>
                    <a:pt x="9023" y="3059"/>
                  </a:cubicBezTo>
                  <a:cubicBezTo>
                    <a:pt x="9491" y="3042"/>
                    <a:pt x="9958" y="3092"/>
                    <a:pt x="10410" y="3176"/>
                  </a:cubicBezTo>
                  <a:cubicBezTo>
                    <a:pt x="10660" y="3209"/>
                    <a:pt x="10928" y="3276"/>
                    <a:pt x="11212" y="3343"/>
                  </a:cubicBezTo>
                  <a:close/>
                  <a:moveTo>
                    <a:pt x="8087" y="1204"/>
                  </a:moveTo>
                  <a:cubicBezTo>
                    <a:pt x="8338" y="1137"/>
                    <a:pt x="8572" y="1070"/>
                    <a:pt x="8806" y="1020"/>
                  </a:cubicBezTo>
                  <a:cubicBezTo>
                    <a:pt x="8856" y="1003"/>
                    <a:pt x="8923" y="987"/>
                    <a:pt x="8989" y="987"/>
                  </a:cubicBezTo>
                  <a:cubicBezTo>
                    <a:pt x="9173" y="987"/>
                    <a:pt x="9357" y="987"/>
                    <a:pt x="9541" y="987"/>
                  </a:cubicBezTo>
                  <a:cubicBezTo>
                    <a:pt x="9591" y="987"/>
                    <a:pt x="9641" y="1003"/>
                    <a:pt x="9708" y="1003"/>
                  </a:cubicBezTo>
                  <a:cubicBezTo>
                    <a:pt x="9925" y="1070"/>
                    <a:pt x="10142" y="1120"/>
                    <a:pt x="10359" y="1187"/>
                  </a:cubicBezTo>
                  <a:cubicBezTo>
                    <a:pt x="10376" y="1187"/>
                    <a:pt x="10410" y="1187"/>
                    <a:pt x="10443" y="1170"/>
                  </a:cubicBezTo>
                  <a:cubicBezTo>
                    <a:pt x="10410" y="937"/>
                    <a:pt x="10293" y="753"/>
                    <a:pt x="10126" y="586"/>
                  </a:cubicBezTo>
                  <a:cubicBezTo>
                    <a:pt x="10025" y="485"/>
                    <a:pt x="9925" y="435"/>
                    <a:pt x="9791" y="435"/>
                  </a:cubicBezTo>
                  <a:cubicBezTo>
                    <a:pt x="9624" y="419"/>
                    <a:pt x="9457" y="368"/>
                    <a:pt x="9290" y="368"/>
                  </a:cubicBezTo>
                  <a:cubicBezTo>
                    <a:pt x="9140" y="368"/>
                    <a:pt x="8973" y="402"/>
                    <a:pt x="8806" y="435"/>
                  </a:cubicBezTo>
                  <a:cubicBezTo>
                    <a:pt x="8755" y="435"/>
                    <a:pt x="8705" y="435"/>
                    <a:pt x="8655" y="452"/>
                  </a:cubicBezTo>
                  <a:cubicBezTo>
                    <a:pt x="8588" y="452"/>
                    <a:pt x="8538" y="469"/>
                    <a:pt x="8505" y="502"/>
                  </a:cubicBezTo>
                  <a:cubicBezTo>
                    <a:pt x="8271" y="669"/>
                    <a:pt x="8121" y="886"/>
                    <a:pt x="8087" y="120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;p19">
              <a:extLst>
                <a:ext uri="{FF2B5EF4-FFF2-40B4-BE49-F238E27FC236}">
                  <a16:creationId xmlns:a16="http://schemas.microsoft.com/office/drawing/2014/main" id="{E73892D3-FD89-4B68-8C8B-974EA0D2FB37}"/>
                </a:ext>
              </a:extLst>
            </p:cNvPr>
            <p:cNvSpPr/>
            <p:nvPr/>
          </p:nvSpPr>
          <p:spPr>
            <a:xfrm>
              <a:off x="1593600" y="4519350"/>
              <a:ext cx="60175" cy="33875"/>
            </a:xfrm>
            <a:custGeom>
              <a:avLst/>
              <a:gdLst/>
              <a:ahLst/>
              <a:cxnLst/>
              <a:rect l="l" t="t" r="r" b="b"/>
              <a:pathLst>
                <a:path w="2407" h="1355" extrusionOk="0">
                  <a:moveTo>
                    <a:pt x="2139" y="18"/>
                  </a:moveTo>
                  <a:cubicBezTo>
                    <a:pt x="1454" y="135"/>
                    <a:pt x="852" y="669"/>
                    <a:pt x="218" y="953"/>
                  </a:cubicBezTo>
                  <a:cubicBezTo>
                    <a:pt x="0" y="1070"/>
                    <a:pt x="167" y="1354"/>
                    <a:pt x="385" y="1321"/>
                  </a:cubicBezTo>
                  <a:cubicBezTo>
                    <a:pt x="1070" y="1204"/>
                    <a:pt x="1755" y="686"/>
                    <a:pt x="2289" y="268"/>
                  </a:cubicBezTo>
                  <a:cubicBezTo>
                    <a:pt x="2406" y="168"/>
                    <a:pt x="2273" y="1"/>
                    <a:pt x="2139" y="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7;p19">
              <a:extLst>
                <a:ext uri="{FF2B5EF4-FFF2-40B4-BE49-F238E27FC236}">
                  <a16:creationId xmlns:a16="http://schemas.microsoft.com/office/drawing/2014/main" id="{4C322055-302E-497A-9807-4922A736ABF7}"/>
                </a:ext>
              </a:extLst>
            </p:cNvPr>
            <p:cNvSpPr/>
            <p:nvPr/>
          </p:nvSpPr>
          <p:spPr>
            <a:xfrm>
              <a:off x="1713050" y="4615850"/>
              <a:ext cx="28450" cy="50575"/>
            </a:xfrm>
            <a:custGeom>
              <a:avLst/>
              <a:gdLst/>
              <a:ahLst/>
              <a:cxnLst/>
              <a:rect l="l" t="t" r="r" b="b"/>
              <a:pathLst>
                <a:path w="1138" h="2023" extrusionOk="0">
                  <a:moveTo>
                    <a:pt x="836" y="84"/>
                  </a:moveTo>
                  <a:cubicBezTo>
                    <a:pt x="602" y="301"/>
                    <a:pt x="452" y="569"/>
                    <a:pt x="335" y="869"/>
                  </a:cubicBezTo>
                  <a:cubicBezTo>
                    <a:pt x="201" y="1170"/>
                    <a:pt x="1" y="1538"/>
                    <a:pt x="34" y="1872"/>
                  </a:cubicBezTo>
                  <a:cubicBezTo>
                    <a:pt x="51" y="1955"/>
                    <a:pt x="135" y="2022"/>
                    <a:pt x="201" y="1972"/>
                  </a:cubicBezTo>
                  <a:cubicBezTo>
                    <a:pt x="452" y="1822"/>
                    <a:pt x="569" y="1521"/>
                    <a:pt x="669" y="1254"/>
                  </a:cubicBezTo>
                  <a:cubicBezTo>
                    <a:pt x="820" y="919"/>
                    <a:pt x="987" y="585"/>
                    <a:pt x="1087" y="234"/>
                  </a:cubicBezTo>
                  <a:cubicBezTo>
                    <a:pt x="1137" y="84"/>
                    <a:pt x="953" y="1"/>
                    <a:pt x="836" y="8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8;p19">
              <a:extLst>
                <a:ext uri="{FF2B5EF4-FFF2-40B4-BE49-F238E27FC236}">
                  <a16:creationId xmlns:a16="http://schemas.microsoft.com/office/drawing/2014/main" id="{EA70DFF2-FF53-482F-8087-1F9D3C4A8DE0}"/>
                </a:ext>
              </a:extLst>
            </p:cNvPr>
            <p:cNvSpPr/>
            <p:nvPr/>
          </p:nvSpPr>
          <p:spPr>
            <a:xfrm>
              <a:off x="1893100" y="4653025"/>
              <a:ext cx="17150" cy="65200"/>
            </a:xfrm>
            <a:custGeom>
              <a:avLst/>
              <a:gdLst/>
              <a:ahLst/>
              <a:cxnLst/>
              <a:rect l="l" t="t" r="r" b="b"/>
              <a:pathLst>
                <a:path w="686" h="2608" extrusionOk="0">
                  <a:moveTo>
                    <a:pt x="335" y="134"/>
                  </a:moveTo>
                  <a:cubicBezTo>
                    <a:pt x="251" y="1"/>
                    <a:pt x="67" y="67"/>
                    <a:pt x="50" y="218"/>
                  </a:cubicBezTo>
                  <a:cubicBezTo>
                    <a:pt x="17" y="803"/>
                    <a:pt x="0" y="1454"/>
                    <a:pt x="34" y="2056"/>
                  </a:cubicBezTo>
                  <a:cubicBezTo>
                    <a:pt x="17" y="2123"/>
                    <a:pt x="17" y="2189"/>
                    <a:pt x="50" y="2256"/>
                  </a:cubicBezTo>
                  <a:cubicBezTo>
                    <a:pt x="67" y="2473"/>
                    <a:pt x="485" y="2607"/>
                    <a:pt x="535" y="2240"/>
                  </a:cubicBezTo>
                  <a:cubicBezTo>
                    <a:pt x="602" y="1554"/>
                    <a:pt x="685" y="752"/>
                    <a:pt x="335" y="1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9;p19">
              <a:extLst>
                <a:ext uri="{FF2B5EF4-FFF2-40B4-BE49-F238E27FC236}">
                  <a16:creationId xmlns:a16="http://schemas.microsoft.com/office/drawing/2014/main" id="{00879B28-0094-4CE0-B278-DB346E3357A2}"/>
                </a:ext>
              </a:extLst>
            </p:cNvPr>
            <p:cNvSpPr/>
            <p:nvPr/>
          </p:nvSpPr>
          <p:spPr>
            <a:xfrm>
              <a:off x="2032625" y="4615850"/>
              <a:ext cx="48875" cy="39700"/>
            </a:xfrm>
            <a:custGeom>
              <a:avLst/>
              <a:gdLst/>
              <a:ahLst/>
              <a:cxnLst/>
              <a:rect l="l" t="t" r="r" b="b"/>
              <a:pathLst>
                <a:path w="1955" h="1588" extrusionOk="0">
                  <a:moveTo>
                    <a:pt x="1270" y="569"/>
                  </a:moveTo>
                  <a:cubicBezTo>
                    <a:pt x="952" y="351"/>
                    <a:pt x="602" y="134"/>
                    <a:pt x="234" y="51"/>
                  </a:cubicBezTo>
                  <a:cubicBezTo>
                    <a:pt x="67" y="1"/>
                    <a:pt x="0" y="184"/>
                    <a:pt x="84" y="301"/>
                  </a:cubicBezTo>
                  <a:cubicBezTo>
                    <a:pt x="251" y="518"/>
                    <a:pt x="518" y="686"/>
                    <a:pt x="752" y="853"/>
                  </a:cubicBezTo>
                  <a:cubicBezTo>
                    <a:pt x="902" y="953"/>
                    <a:pt x="1053" y="1053"/>
                    <a:pt x="1203" y="1153"/>
                  </a:cubicBezTo>
                  <a:cubicBezTo>
                    <a:pt x="1236" y="1187"/>
                    <a:pt x="1287" y="1220"/>
                    <a:pt x="1337" y="1254"/>
                  </a:cubicBezTo>
                  <a:cubicBezTo>
                    <a:pt x="1454" y="1354"/>
                    <a:pt x="1370" y="1337"/>
                    <a:pt x="1387" y="1187"/>
                  </a:cubicBezTo>
                  <a:cubicBezTo>
                    <a:pt x="1337" y="1488"/>
                    <a:pt x="1721" y="1588"/>
                    <a:pt x="1838" y="1320"/>
                  </a:cubicBezTo>
                  <a:cubicBezTo>
                    <a:pt x="1955" y="1003"/>
                    <a:pt x="1470" y="702"/>
                    <a:pt x="1270" y="569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30;p19">
              <a:extLst>
                <a:ext uri="{FF2B5EF4-FFF2-40B4-BE49-F238E27FC236}">
                  <a16:creationId xmlns:a16="http://schemas.microsoft.com/office/drawing/2014/main" id="{E2FDD11A-4ABB-4C09-A1E9-435407F7D74E}"/>
                </a:ext>
              </a:extLst>
            </p:cNvPr>
            <p:cNvSpPr/>
            <p:nvPr/>
          </p:nvSpPr>
          <p:spPr>
            <a:xfrm>
              <a:off x="2137875" y="4454200"/>
              <a:ext cx="50150" cy="17150"/>
            </a:xfrm>
            <a:custGeom>
              <a:avLst/>
              <a:gdLst/>
              <a:ahLst/>
              <a:cxnLst/>
              <a:rect l="l" t="t" r="r" b="b"/>
              <a:pathLst>
                <a:path w="2006" h="686" extrusionOk="0">
                  <a:moveTo>
                    <a:pt x="1855" y="334"/>
                  </a:moveTo>
                  <a:cubicBezTo>
                    <a:pt x="1571" y="268"/>
                    <a:pt x="1270" y="234"/>
                    <a:pt x="986" y="151"/>
                  </a:cubicBezTo>
                  <a:cubicBezTo>
                    <a:pt x="702" y="84"/>
                    <a:pt x="435" y="0"/>
                    <a:pt x="151" y="0"/>
                  </a:cubicBezTo>
                  <a:cubicBezTo>
                    <a:pt x="17" y="0"/>
                    <a:pt x="1" y="151"/>
                    <a:pt x="84" y="218"/>
                  </a:cubicBezTo>
                  <a:cubicBezTo>
                    <a:pt x="535" y="535"/>
                    <a:pt x="1321" y="685"/>
                    <a:pt x="1855" y="602"/>
                  </a:cubicBezTo>
                  <a:cubicBezTo>
                    <a:pt x="2006" y="568"/>
                    <a:pt x="1989" y="351"/>
                    <a:pt x="1855" y="334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31;p19">
              <a:extLst>
                <a:ext uri="{FF2B5EF4-FFF2-40B4-BE49-F238E27FC236}">
                  <a16:creationId xmlns:a16="http://schemas.microsoft.com/office/drawing/2014/main" id="{8BB43B1F-1503-4291-B5A2-EDBBCF4248A5}"/>
                </a:ext>
              </a:extLst>
            </p:cNvPr>
            <p:cNvSpPr/>
            <p:nvPr/>
          </p:nvSpPr>
          <p:spPr>
            <a:xfrm>
              <a:off x="2093175" y="4234050"/>
              <a:ext cx="40975" cy="33875"/>
            </a:xfrm>
            <a:custGeom>
              <a:avLst/>
              <a:gdLst/>
              <a:ahLst/>
              <a:cxnLst/>
              <a:rect l="l" t="t" r="r" b="b"/>
              <a:pathLst>
                <a:path w="1639" h="1355" extrusionOk="0">
                  <a:moveTo>
                    <a:pt x="1505" y="151"/>
                  </a:moveTo>
                  <a:cubicBezTo>
                    <a:pt x="1354" y="1"/>
                    <a:pt x="1104" y="68"/>
                    <a:pt x="1053" y="268"/>
                  </a:cubicBezTo>
                  <a:cubicBezTo>
                    <a:pt x="1053" y="285"/>
                    <a:pt x="886" y="402"/>
                    <a:pt x="853" y="435"/>
                  </a:cubicBezTo>
                  <a:cubicBezTo>
                    <a:pt x="753" y="519"/>
                    <a:pt x="636" y="602"/>
                    <a:pt x="519" y="669"/>
                  </a:cubicBezTo>
                  <a:cubicBezTo>
                    <a:pt x="335" y="786"/>
                    <a:pt x="101" y="870"/>
                    <a:pt x="17" y="1087"/>
                  </a:cubicBezTo>
                  <a:cubicBezTo>
                    <a:pt x="1" y="1137"/>
                    <a:pt x="34" y="1221"/>
                    <a:pt x="84" y="1254"/>
                  </a:cubicBezTo>
                  <a:cubicBezTo>
                    <a:pt x="318" y="1354"/>
                    <a:pt x="552" y="1204"/>
                    <a:pt x="753" y="1070"/>
                  </a:cubicBezTo>
                  <a:cubicBezTo>
                    <a:pt x="886" y="987"/>
                    <a:pt x="1003" y="903"/>
                    <a:pt x="1120" y="803"/>
                  </a:cubicBezTo>
                  <a:cubicBezTo>
                    <a:pt x="1187" y="753"/>
                    <a:pt x="1321" y="602"/>
                    <a:pt x="1388" y="586"/>
                  </a:cubicBezTo>
                  <a:cubicBezTo>
                    <a:pt x="1571" y="536"/>
                    <a:pt x="1638" y="285"/>
                    <a:pt x="1505" y="151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32;p19">
              <a:extLst>
                <a:ext uri="{FF2B5EF4-FFF2-40B4-BE49-F238E27FC236}">
                  <a16:creationId xmlns:a16="http://schemas.microsoft.com/office/drawing/2014/main" id="{AE7D3E19-56BB-43FE-B83F-109646984CDC}"/>
                </a:ext>
              </a:extLst>
            </p:cNvPr>
            <p:cNvSpPr/>
            <p:nvPr/>
          </p:nvSpPr>
          <p:spPr>
            <a:xfrm>
              <a:off x="1628275" y="4234900"/>
              <a:ext cx="30100" cy="26325"/>
            </a:xfrm>
            <a:custGeom>
              <a:avLst/>
              <a:gdLst/>
              <a:ahLst/>
              <a:cxnLst/>
              <a:rect l="l" t="t" r="r" b="b"/>
              <a:pathLst>
                <a:path w="1204" h="1053" extrusionOk="0">
                  <a:moveTo>
                    <a:pt x="719" y="318"/>
                  </a:moveTo>
                  <a:cubicBezTo>
                    <a:pt x="568" y="184"/>
                    <a:pt x="318" y="0"/>
                    <a:pt x="134" y="167"/>
                  </a:cubicBezTo>
                  <a:cubicBezTo>
                    <a:pt x="0" y="284"/>
                    <a:pt x="117" y="468"/>
                    <a:pt x="267" y="468"/>
                  </a:cubicBezTo>
                  <a:cubicBezTo>
                    <a:pt x="267" y="485"/>
                    <a:pt x="267" y="485"/>
                    <a:pt x="284" y="485"/>
                  </a:cubicBezTo>
                  <a:cubicBezTo>
                    <a:pt x="318" y="502"/>
                    <a:pt x="334" y="535"/>
                    <a:pt x="368" y="552"/>
                  </a:cubicBezTo>
                  <a:cubicBezTo>
                    <a:pt x="435" y="602"/>
                    <a:pt x="501" y="669"/>
                    <a:pt x="568" y="736"/>
                  </a:cubicBezTo>
                  <a:cubicBezTo>
                    <a:pt x="702" y="852"/>
                    <a:pt x="852" y="1020"/>
                    <a:pt x="1019" y="1053"/>
                  </a:cubicBezTo>
                  <a:cubicBezTo>
                    <a:pt x="1136" y="1053"/>
                    <a:pt x="1203" y="986"/>
                    <a:pt x="1186" y="886"/>
                  </a:cubicBezTo>
                  <a:cubicBezTo>
                    <a:pt x="1153" y="652"/>
                    <a:pt x="886" y="451"/>
                    <a:pt x="719" y="3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33;p19">
              <a:extLst>
                <a:ext uri="{FF2B5EF4-FFF2-40B4-BE49-F238E27FC236}">
                  <a16:creationId xmlns:a16="http://schemas.microsoft.com/office/drawing/2014/main" id="{428ED63F-74ED-44FB-A109-0969D8240CC7}"/>
                </a:ext>
              </a:extLst>
            </p:cNvPr>
            <p:cNvSpPr/>
            <p:nvPr/>
          </p:nvSpPr>
          <p:spPr>
            <a:xfrm>
              <a:off x="1569775" y="4343075"/>
              <a:ext cx="44325" cy="18000"/>
            </a:xfrm>
            <a:custGeom>
              <a:avLst/>
              <a:gdLst/>
              <a:ahLst/>
              <a:cxnLst/>
              <a:rect l="l" t="t" r="r" b="b"/>
              <a:pathLst>
                <a:path w="1773" h="720" extrusionOk="0">
                  <a:moveTo>
                    <a:pt x="1722" y="218"/>
                  </a:moveTo>
                  <a:cubicBezTo>
                    <a:pt x="1555" y="101"/>
                    <a:pt x="1304" y="118"/>
                    <a:pt x="1120" y="101"/>
                  </a:cubicBezTo>
                  <a:cubicBezTo>
                    <a:pt x="1003" y="101"/>
                    <a:pt x="870" y="101"/>
                    <a:pt x="753" y="101"/>
                  </a:cubicBezTo>
                  <a:cubicBezTo>
                    <a:pt x="686" y="101"/>
                    <a:pt x="636" y="101"/>
                    <a:pt x="569" y="101"/>
                  </a:cubicBezTo>
                  <a:cubicBezTo>
                    <a:pt x="569" y="101"/>
                    <a:pt x="552" y="101"/>
                    <a:pt x="536" y="101"/>
                  </a:cubicBezTo>
                  <a:cubicBezTo>
                    <a:pt x="452" y="1"/>
                    <a:pt x="268" y="1"/>
                    <a:pt x="201" y="168"/>
                  </a:cubicBezTo>
                  <a:cubicBezTo>
                    <a:pt x="1" y="719"/>
                    <a:pt x="1488" y="586"/>
                    <a:pt x="1722" y="402"/>
                  </a:cubicBezTo>
                  <a:cubicBezTo>
                    <a:pt x="1772" y="352"/>
                    <a:pt x="1772" y="268"/>
                    <a:pt x="1722" y="218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34;p19">
              <a:extLst>
                <a:ext uri="{FF2B5EF4-FFF2-40B4-BE49-F238E27FC236}">
                  <a16:creationId xmlns:a16="http://schemas.microsoft.com/office/drawing/2014/main" id="{E9E00040-B99B-43C5-BE30-103AFF2CC404}"/>
                </a:ext>
              </a:extLst>
            </p:cNvPr>
            <p:cNvSpPr/>
            <p:nvPr/>
          </p:nvSpPr>
          <p:spPr>
            <a:xfrm>
              <a:off x="1759550" y="4143600"/>
              <a:ext cx="232150" cy="313650"/>
            </a:xfrm>
            <a:custGeom>
              <a:avLst/>
              <a:gdLst/>
              <a:ahLst/>
              <a:cxnLst/>
              <a:rect l="l" t="t" r="r" b="b"/>
              <a:pathLst>
                <a:path w="9286" h="12546" extrusionOk="0">
                  <a:moveTo>
                    <a:pt x="3138" y="8366"/>
                  </a:moveTo>
                  <a:cubicBezTo>
                    <a:pt x="3287" y="8366"/>
                    <a:pt x="3470" y="8508"/>
                    <a:pt x="3688" y="8799"/>
                  </a:cubicBezTo>
                  <a:cubicBezTo>
                    <a:pt x="3688" y="8932"/>
                    <a:pt x="3672" y="9083"/>
                    <a:pt x="3655" y="9216"/>
                  </a:cubicBezTo>
                  <a:cubicBezTo>
                    <a:pt x="3605" y="9701"/>
                    <a:pt x="3471" y="10102"/>
                    <a:pt x="3154" y="10469"/>
                  </a:cubicBezTo>
                  <a:cubicBezTo>
                    <a:pt x="3103" y="10536"/>
                    <a:pt x="3037" y="10603"/>
                    <a:pt x="2970" y="10653"/>
                  </a:cubicBezTo>
                  <a:cubicBezTo>
                    <a:pt x="2669" y="10018"/>
                    <a:pt x="2585" y="9266"/>
                    <a:pt x="2836" y="8665"/>
                  </a:cubicBezTo>
                  <a:cubicBezTo>
                    <a:pt x="2912" y="8466"/>
                    <a:pt x="3013" y="8366"/>
                    <a:pt x="3138" y="8366"/>
                  </a:cubicBezTo>
                  <a:close/>
                  <a:moveTo>
                    <a:pt x="5863" y="8853"/>
                  </a:moveTo>
                  <a:cubicBezTo>
                    <a:pt x="5964" y="8853"/>
                    <a:pt x="6039" y="8941"/>
                    <a:pt x="6094" y="9116"/>
                  </a:cubicBezTo>
                  <a:cubicBezTo>
                    <a:pt x="6245" y="9383"/>
                    <a:pt x="6278" y="9634"/>
                    <a:pt x="6295" y="9935"/>
                  </a:cubicBezTo>
                  <a:cubicBezTo>
                    <a:pt x="6295" y="10302"/>
                    <a:pt x="6144" y="10687"/>
                    <a:pt x="5944" y="11038"/>
                  </a:cubicBezTo>
                  <a:cubicBezTo>
                    <a:pt x="5727" y="10687"/>
                    <a:pt x="5576" y="10252"/>
                    <a:pt x="5543" y="9885"/>
                  </a:cubicBezTo>
                  <a:cubicBezTo>
                    <a:pt x="5493" y="9601"/>
                    <a:pt x="5509" y="9317"/>
                    <a:pt x="5560" y="9032"/>
                  </a:cubicBezTo>
                  <a:cubicBezTo>
                    <a:pt x="5680" y="8912"/>
                    <a:pt x="5780" y="8853"/>
                    <a:pt x="5863" y="8853"/>
                  </a:cubicBezTo>
                  <a:close/>
                  <a:moveTo>
                    <a:pt x="6235" y="0"/>
                  </a:moveTo>
                  <a:cubicBezTo>
                    <a:pt x="6130" y="0"/>
                    <a:pt x="6028" y="59"/>
                    <a:pt x="5994" y="194"/>
                  </a:cubicBezTo>
                  <a:cubicBezTo>
                    <a:pt x="5844" y="845"/>
                    <a:pt x="5927" y="1447"/>
                    <a:pt x="6044" y="2098"/>
                  </a:cubicBezTo>
                  <a:cubicBezTo>
                    <a:pt x="6161" y="2884"/>
                    <a:pt x="6211" y="3669"/>
                    <a:pt x="6311" y="4454"/>
                  </a:cubicBezTo>
                  <a:cubicBezTo>
                    <a:pt x="6495" y="5791"/>
                    <a:pt x="6930" y="6994"/>
                    <a:pt x="7782" y="8047"/>
                  </a:cubicBezTo>
                  <a:cubicBezTo>
                    <a:pt x="8350" y="8732"/>
                    <a:pt x="8784" y="9216"/>
                    <a:pt x="8550" y="10169"/>
                  </a:cubicBezTo>
                  <a:cubicBezTo>
                    <a:pt x="8383" y="10870"/>
                    <a:pt x="7865" y="11622"/>
                    <a:pt x="7097" y="11689"/>
                  </a:cubicBezTo>
                  <a:cubicBezTo>
                    <a:pt x="7058" y="11693"/>
                    <a:pt x="7020" y="11696"/>
                    <a:pt x="6983" y="11696"/>
                  </a:cubicBezTo>
                  <a:cubicBezTo>
                    <a:pt x="6728" y="11696"/>
                    <a:pt x="6501" y="11599"/>
                    <a:pt x="6311" y="11439"/>
                  </a:cubicBezTo>
                  <a:cubicBezTo>
                    <a:pt x="6679" y="10837"/>
                    <a:pt x="6913" y="10135"/>
                    <a:pt x="6779" y="9433"/>
                  </a:cubicBezTo>
                  <a:cubicBezTo>
                    <a:pt x="6662" y="8882"/>
                    <a:pt x="6295" y="8247"/>
                    <a:pt x="5693" y="8247"/>
                  </a:cubicBezTo>
                  <a:cubicBezTo>
                    <a:pt x="5689" y="8247"/>
                    <a:pt x="5685" y="8247"/>
                    <a:pt x="5681" y="8247"/>
                  </a:cubicBezTo>
                  <a:cubicBezTo>
                    <a:pt x="4361" y="8247"/>
                    <a:pt x="5143" y="10939"/>
                    <a:pt x="5576" y="11439"/>
                  </a:cubicBezTo>
                  <a:cubicBezTo>
                    <a:pt x="5593" y="11455"/>
                    <a:pt x="5626" y="11472"/>
                    <a:pt x="5643" y="11505"/>
                  </a:cubicBezTo>
                  <a:cubicBezTo>
                    <a:pt x="5372" y="11853"/>
                    <a:pt x="5063" y="12011"/>
                    <a:pt x="4723" y="12011"/>
                  </a:cubicBezTo>
                  <a:cubicBezTo>
                    <a:pt x="4476" y="12011"/>
                    <a:pt x="4213" y="11928"/>
                    <a:pt x="3939" y="11773"/>
                  </a:cubicBezTo>
                  <a:cubicBezTo>
                    <a:pt x="3688" y="11622"/>
                    <a:pt x="3438" y="11388"/>
                    <a:pt x="3237" y="11138"/>
                  </a:cubicBezTo>
                  <a:cubicBezTo>
                    <a:pt x="3571" y="10837"/>
                    <a:pt x="3839" y="10503"/>
                    <a:pt x="3972" y="10152"/>
                  </a:cubicBezTo>
                  <a:cubicBezTo>
                    <a:pt x="4173" y="9617"/>
                    <a:pt x="4440" y="8515"/>
                    <a:pt x="4006" y="8030"/>
                  </a:cubicBezTo>
                  <a:cubicBezTo>
                    <a:pt x="3817" y="7802"/>
                    <a:pt x="3598" y="7703"/>
                    <a:pt x="3374" y="7703"/>
                  </a:cubicBezTo>
                  <a:cubicBezTo>
                    <a:pt x="3123" y="7703"/>
                    <a:pt x="2865" y="7827"/>
                    <a:pt x="2636" y="8030"/>
                  </a:cubicBezTo>
                  <a:cubicBezTo>
                    <a:pt x="1951" y="8615"/>
                    <a:pt x="2134" y="9818"/>
                    <a:pt x="2368" y="10570"/>
                  </a:cubicBezTo>
                  <a:cubicBezTo>
                    <a:pt x="2418" y="10703"/>
                    <a:pt x="2468" y="10837"/>
                    <a:pt x="2535" y="10971"/>
                  </a:cubicBezTo>
                  <a:cubicBezTo>
                    <a:pt x="2255" y="11141"/>
                    <a:pt x="1933" y="11269"/>
                    <a:pt x="1630" y="11269"/>
                  </a:cubicBezTo>
                  <a:cubicBezTo>
                    <a:pt x="1427" y="11269"/>
                    <a:pt x="1232" y="11212"/>
                    <a:pt x="1065" y="11071"/>
                  </a:cubicBezTo>
                  <a:cubicBezTo>
                    <a:pt x="714" y="10770"/>
                    <a:pt x="647" y="10219"/>
                    <a:pt x="614" y="9801"/>
                  </a:cubicBezTo>
                  <a:cubicBezTo>
                    <a:pt x="564" y="8899"/>
                    <a:pt x="697" y="7980"/>
                    <a:pt x="931" y="7111"/>
                  </a:cubicBezTo>
                  <a:cubicBezTo>
                    <a:pt x="1132" y="6326"/>
                    <a:pt x="1650" y="5657"/>
                    <a:pt x="2001" y="4939"/>
                  </a:cubicBezTo>
                  <a:cubicBezTo>
                    <a:pt x="2569" y="3753"/>
                    <a:pt x="2986" y="2082"/>
                    <a:pt x="2736" y="778"/>
                  </a:cubicBezTo>
                  <a:cubicBezTo>
                    <a:pt x="2709" y="644"/>
                    <a:pt x="2608" y="585"/>
                    <a:pt x="2502" y="585"/>
                  </a:cubicBezTo>
                  <a:cubicBezTo>
                    <a:pt x="2346" y="585"/>
                    <a:pt x="2178" y="713"/>
                    <a:pt x="2218" y="912"/>
                  </a:cubicBezTo>
                  <a:cubicBezTo>
                    <a:pt x="2468" y="2182"/>
                    <a:pt x="1967" y="3786"/>
                    <a:pt x="1416" y="4905"/>
                  </a:cubicBezTo>
                  <a:cubicBezTo>
                    <a:pt x="864" y="6058"/>
                    <a:pt x="347" y="6927"/>
                    <a:pt x="179" y="8230"/>
                  </a:cubicBezTo>
                  <a:cubicBezTo>
                    <a:pt x="0" y="9498"/>
                    <a:pt x="61" y="11830"/>
                    <a:pt x="1620" y="11830"/>
                  </a:cubicBezTo>
                  <a:cubicBezTo>
                    <a:pt x="1808" y="11830"/>
                    <a:pt x="2018" y="11796"/>
                    <a:pt x="2251" y="11723"/>
                  </a:cubicBezTo>
                  <a:cubicBezTo>
                    <a:pt x="2452" y="11656"/>
                    <a:pt x="2636" y="11555"/>
                    <a:pt x="2836" y="11439"/>
                  </a:cubicBezTo>
                  <a:cubicBezTo>
                    <a:pt x="3314" y="12070"/>
                    <a:pt x="4041" y="12546"/>
                    <a:pt x="4747" y="12546"/>
                  </a:cubicBezTo>
                  <a:cubicBezTo>
                    <a:pt x="5200" y="12546"/>
                    <a:pt x="5645" y="12350"/>
                    <a:pt x="6011" y="11873"/>
                  </a:cubicBezTo>
                  <a:cubicBezTo>
                    <a:pt x="6027" y="11873"/>
                    <a:pt x="6027" y="11856"/>
                    <a:pt x="6044" y="11856"/>
                  </a:cubicBezTo>
                  <a:cubicBezTo>
                    <a:pt x="6364" y="12080"/>
                    <a:pt x="6701" y="12183"/>
                    <a:pt x="7031" y="12183"/>
                  </a:cubicBezTo>
                  <a:cubicBezTo>
                    <a:pt x="7787" y="12183"/>
                    <a:pt x="8506" y="11642"/>
                    <a:pt x="8901" y="10770"/>
                  </a:cubicBezTo>
                  <a:cubicBezTo>
                    <a:pt x="9119" y="10319"/>
                    <a:pt x="9286" y="9651"/>
                    <a:pt x="9135" y="9149"/>
                  </a:cubicBezTo>
                  <a:cubicBezTo>
                    <a:pt x="8918" y="8347"/>
                    <a:pt x="8233" y="7813"/>
                    <a:pt x="7765" y="7161"/>
                  </a:cubicBezTo>
                  <a:cubicBezTo>
                    <a:pt x="7097" y="6175"/>
                    <a:pt x="6896" y="4939"/>
                    <a:pt x="6746" y="3786"/>
                  </a:cubicBezTo>
                  <a:cubicBezTo>
                    <a:pt x="6629" y="2733"/>
                    <a:pt x="6261" y="1363"/>
                    <a:pt x="6512" y="327"/>
                  </a:cubicBezTo>
                  <a:cubicBezTo>
                    <a:pt x="6552" y="128"/>
                    <a:pt x="6390" y="0"/>
                    <a:pt x="6235" y="0"/>
                  </a:cubicBezTo>
                  <a:close/>
                </a:path>
              </a:pathLst>
            </a:custGeom>
            <a:solidFill>
              <a:srgbClr val="3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7FE4DD0-AD84-4461-9042-F65C22DFA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23" b="87742" l="5509" r="93990">
                        <a14:foregroundMark x1="10518" y1="63871" x2="5843" y2="60000"/>
                        <a14:foregroundMark x1="20534" y1="58710" x2="20534" y2="58710"/>
                        <a14:foregroundMark x1="27546" y1="49677" x2="27546" y2="49677"/>
                        <a14:foregroundMark x1="37896" y1="30323" x2="37896" y2="30323"/>
                        <a14:foregroundMark x1="66110" y1="44516" x2="66110" y2="44516"/>
                        <a14:foregroundMark x1="59766" y1="39355" x2="59766" y2="39355"/>
                        <a14:foregroundMark x1="93823" y1="38065" x2="93823" y2="38065"/>
                        <a14:foregroundMark x1="38898" y1="55484" x2="38564" y2="38065"/>
                        <a14:foregroundMark x1="51252" y1="48387" x2="50417" y2="51613"/>
                        <a14:foregroundMark x1="55426" y1="49032" x2="55426" y2="49032"/>
                        <a14:backgroundMark x1="91653" y1="87742" x2="91653" y2="87742"/>
                        <a14:backgroundMark x1="91653" y1="87742" x2="86978" y2="31613"/>
                        <a14:backgroundMark x1="86978" y1="31613" x2="92654" y2="42581"/>
                        <a14:backgroundMark x1="92154" y1="88387" x2="89316" y2="52903"/>
                        <a14:backgroundMark x1="90985" y1="92258" x2="87479" y2="83226"/>
                        <a14:backgroundMark x1="92988" y1="87742" x2="96828" y2="87742"/>
                        <a14:backgroundMark x1="92988" y1="87097" x2="83973" y2="86452"/>
                        <a14:backgroundMark x1="93489" y1="86452" x2="93322" y2="35484"/>
                        <a14:backgroundMark x1="85643" y1="23871" x2="84975" y2="28387"/>
                        <a14:backgroundMark x1="84975" y1="28387" x2="84975" y2="28387"/>
                        <a14:backgroundMark x1="93823" y1="43226" x2="93823" y2="33548"/>
                        <a14:backgroundMark x1="48748" y1="43871" x2="48748" y2="43871"/>
                      </a14:backgroundRemoval>
                    </a14:imgEffect>
                  </a14:imgLayer>
                </a14:imgProps>
              </a:ext>
            </a:extLst>
          </a:blip>
          <a:srcRect l="1880" t="2078" b="9849"/>
          <a:stretch/>
        </p:blipFill>
        <p:spPr>
          <a:xfrm>
            <a:off x="359117" y="505326"/>
            <a:ext cx="4403661" cy="102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1538ABC-968A-482A-80AA-61AC9F34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156957"/>
            <a:ext cx="8100000" cy="572700"/>
          </a:xfrm>
        </p:spPr>
        <p:txBody>
          <a:bodyPr/>
          <a:lstStyle/>
          <a:p>
            <a:r>
              <a:rPr lang="pt-BR" dirty="0"/>
              <a:t>Convite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F0D0D7-3863-4568-9E9B-802F9EC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924338"/>
            <a:ext cx="7067550" cy="40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4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A4B4B6C-FA36-4173-8454-742D2307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079923" y="289647"/>
            <a:ext cx="5411244" cy="1581091"/>
          </a:xfrm>
        </p:spPr>
        <p:txBody>
          <a:bodyPr/>
          <a:lstStyle/>
          <a:p>
            <a:pPr algn="ctr"/>
            <a:r>
              <a:rPr lang="pt-BR" sz="4000" dirty="0"/>
              <a:t>Estrutura  do  Site</a:t>
            </a:r>
          </a:p>
        </p:txBody>
      </p:sp>
      <p:pic>
        <p:nvPicPr>
          <p:cNvPr id="12" name="Picture 11" descr="A clock on a pole in front of a large building&#10;&#10;Description automatically generated with low confidence">
            <a:extLst>
              <a:ext uri="{FF2B5EF4-FFF2-40B4-BE49-F238E27FC236}">
                <a16:creationId xmlns:a16="http://schemas.microsoft.com/office/drawing/2014/main" id="{0687A0A5-E88B-436B-85DB-8C6CCB37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28" y="1072026"/>
            <a:ext cx="5897399" cy="3355427"/>
          </a:xfrm>
          <a:prstGeom prst="rect">
            <a:avLst/>
          </a:prstGeom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EFA2F4A1-B75C-4C22-9B25-FF47CFB5905D}"/>
              </a:ext>
            </a:extLst>
          </p:cNvPr>
          <p:cNvSpPr txBox="1">
            <a:spLocks/>
          </p:cNvSpPr>
          <p:nvPr/>
        </p:nvSpPr>
        <p:spPr>
          <a:xfrm flipH="1">
            <a:off x="4261591" y="4256354"/>
            <a:ext cx="1047908" cy="59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55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pt-BR" sz="2400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00043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437637" y="551035"/>
            <a:ext cx="3578013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</a:rPr>
              <a:t>Simulador Financeiro</a:t>
            </a:r>
            <a:endParaRPr sz="4800" dirty="0">
              <a:solidFill>
                <a:schemeClr val="dk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3FB096-D1E7-42B0-B47B-DE3007EDD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1" t="19160" r="35355" b="20711"/>
          <a:stretch/>
        </p:blipFill>
        <p:spPr>
          <a:xfrm>
            <a:off x="4859920" y="358953"/>
            <a:ext cx="3846443" cy="44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MySQL - Tabelas</a:t>
            </a:r>
            <a:endParaRPr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9E42BF4-EC2C-4AC2-A1F9-5344F7BD969A}"/>
              </a:ext>
            </a:extLst>
          </p:cNvPr>
          <p:cNvPicPr/>
          <p:nvPr/>
        </p:nvPicPr>
        <p:blipFill rotWithShape="1">
          <a:blip r:embed="rId3"/>
          <a:srcRect l="15632" t="19702" r="34710" b="24104"/>
          <a:stretch/>
        </p:blipFill>
        <p:spPr bwMode="auto">
          <a:xfrm>
            <a:off x="870506" y="1448329"/>
            <a:ext cx="3575368" cy="2932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8E1A66-3F56-4DFD-A413-EEAAE481CB3D}"/>
              </a:ext>
            </a:extLst>
          </p:cNvPr>
          <p:cNvPicPr/>
          <p:nvPr/>
        </p:nvPicPr>
        <p:blipFill rotWithShape="1">
          <a:blip r:embed="rId4"/>
          <a:srcRect l="15748" t="19765" r="35827" b="24571"/>
          <a:stretch/>
        </p:blipFill>
        <p:spPr bwMode="auto">
          <a:xfrm>
            <a:off x="4572000" y="1448329"/>
            <a:ext cx="3406588" cy="28135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0"/>
          <p:cNvSpPr txBox="1">
            <a:spLocks noGrp="1"/>
          </p:cNvSpPr>
          <p:nvPr>
            <p:ph type="title"/>
          </p:nvPr>
        </p:nvSpPr>
        <p:spPr>
          <a:xfrm>
            <a:off x="522000" y="22699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Demonstração Arduíno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6000" dirty="0"/>
          </a:p>
        </p:txBody>
      </p:sp>
      <p:pic>
        <p:nvPicPr>
          <p:cNvPr id="138" name="Picture 1">
            <a:extLst>
              <a:ext uri="{FF2B5EF4-FFF2-40B4-BE49-F238E27FC236}">
                <a16:creationId xmlns:a16="http://schemas.microsoft.com/office/drawing/2014/main" id="{E5AC2317-3353-448E-944B-A39C2BAC540F}"/>
              </a:ext>
            </a:extLst>
          </p:cNvPr>
          <p:cNvPicPr/>
          <p:nvPr/>
        </p:nvPicPr>
        <p:blipFill rotWithShape="1">
          <a:blip r:embed="rId3"/>
          <a:srcRect l="15412" r="10056"/>
          <a:stretch/>
        </p:blipFill>
        <p:spPr>
          <a:xfrm>
            <a:off x="1722038" y="935183"/>
            <a:ext cx="5527062" cy="39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525;p43">
            <a:extLst>
              <a:ext uri="{FF2B5EF4-FFF2-40B4-BE49-F238E27FC236}">
                <a16:creationId xmlns:a16="http://schemas.microsoft.com/office/drawing/2014/main" id="{C6280C88-060C-44C2-BB07-04561E04A919}"/>
              </a:ext>
            </a:extLst>
          </p:cNvPr>
          <p:cNvSpPr txBox="1">
            <a:spLocks/>
          </p:cNvSpPr>
          <p:nvPr/>
        </p:nvSpPr>
        <p:spPr>
          <a:xfrm>
            <a:off x="323474" y="132202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 dirty="0"/>
              <a:t>Git - Git Hub</a:t>
            </a:r>
          </a:p>
        </p:txBody>
      </p:sp>
      <p:pic>
        <p:nvPicPr>
          <p:cNvPr id="13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1CD4B0D-F986-4BBF-AC42-FFE06F29AC67}"/>
              </a:ext>
            </a:extLst>
          </p:cNvPr>
          <p:cNvPicPr/>
          <p:nvPr/>
        </p:nvPicPr>
        <p:blipFill rotWithShape="1">
          <a:blip r:embed="rId3"/>
          <a:srcRect t="4251" b="2727"/>
          <a:stretch/>
        </p:blipFill>
        <p:spPr>
          <a:xfrm>
            <a:off x="2177228" y="704902"/>
            <a:ext cx="4612831" cy="41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F149A39A-D7D6-40AC-B506-E224E24436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5935" y="542202"/>
            <a:ext cx="5612130" cy="1811655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2CA1271F-28D0-4F11-BC81-51EF1E0FC6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65935" y="2571750"/>
            <a:ext cx="561213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1445888-A4CD-4725-ABD4-0B2A530DD4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5937" y="450830"/>
            <a:ext cx="5572125" cy="1685925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317C1F38-8FD4-4C4C-A343-CBB02CDC01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8277" y="2571750"/>
            <a:ext cx="55911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EBB7B8CE-710D-4BB2-8895-FF81EE23F8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5461" y="641126"/>
            <a:ext cx="5553075" cy="142875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B48B85-A5A5-4D9C-8DC2-F41D9D1C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752" y="210776"/>
            <a:ext cx="3264000" cy="1935300"/>
          </a:xfrm>
        </p:spPr>
        <p:txBody>
          <a:bodyPr/>
          <a:lstStyle/>
          <a:p>
            <a:pPr marL="152400" indent="0">
              <a:buNone/>
            </a:pPr>
            <a:r>
              <a:rPr lang="pt-BR" dirty="0"/>
              <a:t>Saiu e deu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bash</a:t>
            </a:r>
            <a:r>
              <a:rPr lang="pt-BR" dirty="0"/>
              <a:t> de novo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C1EAEB-DBB6-4DDC-A028-58A53681C5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95461" y="2320633"/>
            <a:ext cx="5553075" cy="390525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5DAE857D-C1FB-4A45-B2C3-00CFAF0ACB1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4986" y="2997425"/>
            <a:ext cx="55435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EA9BDEE-B9DF-417E-8275-004CCAC0D3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9887" y="535925"/>
            <a:ext cx="5543550" cy="12954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BA8739D-9C4E-4EE1-83DE-34326C973E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9412" y="2296271"/>
            <a:ext cx="55340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3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6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dirty="0"/>
              <a:t>Segmento do mercado</a:t>
            </a:r>
            <a:endParaRPr dirty="0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41A5B36-A5A6-492E-B98E-FBA1AD052F62}"/>
              </a:ext>
            </a:extLst>
          </p:cNvPr>
          <p:cNvSpPr txBox="1"/>
          <p:nvPr/>
        </p:nvSpPr>
        <p:spPr>
          <a:xfrm>
            <a:off x="5617144" y="1508597"/>
            <a:ext cx="332451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Nossa empresa está direcionada no mercado empresarial, no ramo administrativo.  </a:t>
            </a:r>
          </a:p>
          <a:p>
            <a:pPr algn="just"/>
            <a:r>
              <a:rPr lang="pt-BR" sz="1600" dirty="0"/>
              <a:t>Visando o melhor uso da iluminação, assim auxiliando no maior bem estar do funcionário, usando como base:</a:t>
            </a:r>
          </a:p>
          <a:p>
            <a:pPr algn="just"/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Normas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Estudos científicos</a:t>
            </a:r>
          </a:p>
        </p:txBody>
      </p:sp>
      <p:grpSp>
        <p:nvGrpSpPr>
          <p:cNvPr id="72" name="Google Shape;2047;p43">
            <a:extLst>
              <a:ext uri="{FF2B5EF4-FFF2-40B4-BE49-F238E27FC236}">
                <a16:creationId xmlns:a16="http://schemas.microsoft.com/office/drawing/2014/main" id="{1F3A8E25-53C8-4B19-8D7A-313D13DDFE33}"/>
              </a:ext>
            </a:extLst>
          </p:cNvPr>
          <p:cNvGrpSpPr/>
          <p:nvPr/>
        </p:nvGrpSpPr>
        <p:grpSpPr>
          <a:xfrm>
            <a:off x="457212" y="1840992"/>
            <a:ext cx="1537151" cy="2363689"/>
            <a:chOff x="457200" y="1168098"/>
            <a:chExt cx="1818253" cy="2795942"/>
          </a:xfrm>
        </p:grpSpPr>
        <p:sp>
          <p:nvSpPr>
            <p:cNvPr id="73" name="Google Shape;2048;p43">
              <a:extLst>
                <a:ext uri="{FF2B5EF4-FFF2-40B4-BE49-F238E27FC236}">
                  <a16:creationId xmlns:a16="http://schemas.microsoft.com/office/drawing/2014/main" id="{151FBFE5-BFA8-46BB-8007-A4F5BAB565C2}"/>
                </a:ext>
              </a:extLst>
            </p:cNvPr>
            <p:cNvSpPr/>
            <p:nvPr/>
          </p:nvSpPr>
          <p:spPr>
            <a:xfrm>
              <a:off x="457200" y="1168098"/>
              <a:ext cx="1818253" cy="2172813"/>
            </a:xfrm>
            <a:custGeom>
              <a:avLst/>
              <a:gdLst/>
              <a:ahLst/>
              <a:cxnLst/>
              <a:rect l="l" t="t" r="r" b="b"/>
              <a:pathLst>
                <a:path w="21682" h="25910" extrusionOk="0">
                  <a:moveTo>
                    <a:pt x="13490" y="11456"/>
                  </a:moveTo>
                  <a:lnTo>
                    <a:pt x="14419" y="12373"/>
                  </a:lnTo>
                  <a:lnTo>
                    <a:pt x="14847" y="11956"/>
                  </a:lnTo>
                  <a:lnTo>
                    <a:pt x="11752" y="24017"/>
                  </a:lnTo>
                  <a:lnTo>
                    <a:pt x="9656" y="24017"/>
                  </a:lnTo>
                  <a:lnTo>
                    <a:pt x="6584" y="12027"/>
                  </a:lnTo>
                  <a:lnTo>
                    <a:pt x="6930" y="12373"/>
                  </a:lnTo>
                  <a:lnTo>
                    <a:pt x="7870" y="11456"/>
                  </a:lnTo>
                  <a:lnTo>
                    <a:pt x="8799" y="12373"/>
                  </a:lnTo>
                  <a:lnTo>
                    <a:pt x="9739" y="11456"/>
                  </a:lnTo>
                  <a:lnTo>
                    <a:pt x="10680" y="12373"/>
                  </a:lnTo>
                  <a:lnTo>
                    <a:pt x="11609" y="11456"/>
                  </a:lnTo>
                  <a:lnTo>
                    <a:pt x="12549" y="12373"/>
                  </a:lnTo>
                  <a:lnTo>
                    <a:pt x="13490" y="11456"/>
                  </a:lnTo>
                  <a:close/>
                  <a:moveTo>
                    <a:pt x="10942" y="1895"/>
                  </a:moveTo>
                  <a:cubicBezTo>
                    <a:pt x="15824" y="1966"/>
                    <a:pt x="19776" y="5991"/>
                    <a:pt x="19741" y="10884"/>
                  </a:cubicBezTo>
                  <a:cubicBezTo>
                    <a:pt x="19729" y="12789"/>
                    <a:pt x="19122" y="14599"/>
                    <a:pt x="18002" y="16135"/>
                  </a:cubicBezTo>
                  <a:lnTo>
                    <a:pt x="16419" y="18707"/>
                  </a:lnTo>
                  <a:cubicBezTo>
                    <a:pt x="15776" y="19885"/>
                    <a:pt x="15145" y="21326"/>
                    <a:pt x="14919" y="22648"/>
                  </a:cubicBezTo>
                  <a:cubicBezTo>
                    <a:pt x="14835" y="23124"/>
                    <a:pt x="14704" y="23588"/>
                    <a:pt x="14526" y="24017"/>
                  </a:cubicBezTo>
                  <a:lnTo>
                    <a:pt x="12311" y="24017"/>
                  </a:lnTo>
                  <a:lnTo>
                    <a:pt x="15824" y="10313"/>
                  </a:lnTo>
                  <a:lnTo>
                    <a:pt x="15300" y="10170"/>
                  </a:lnTo>
                  <a:lnTo>
                    <a:pt x="15109" y="10944"/>
                  </a:lnTo>
                  <a:lnTo>
                    <a:pt x="14419" y="11622"/>
                  </a:lnTo>
                  <a:lnTo>
                    <a:pt x="13490" y="10694"/>
                  </a:lnTo>
                  <a:lnTo>
                    <a:pt x="12549" y="11622"/>
                  </a:lnTo>
                  <a:lnTo>
                    <a:pt x="11609" y="10694"/>
                  </a:lnTo>
                  <a:lnTo>
                    <a:pt x="10680" y="11622"/>
                  </a:lnTo>
                  <a:lnTo>
                    <a:pt x="9739" y="10694"/>
                  </a:lnTo>
                  <a:lnTo>
                    <a:pt x="8799" y="11622"/>
                  </a:lnTo>
                  <a:lnTo>
                    <a:pt x="7870" y="10694"/>
                  </a:lnTo>
                  <a:lnTo>
                    <a:pt x="6930" y="11622"/>
                  </a:lnTo>
                  <a:lnTo>
                    <a:pt x="6322" y="11027"/>
                  </a:lnTo>
                  <a:lnTo>
                    <a:pt x="6108" y="10170"/>
                  </a:lnTo>
                  <a:lnTo>
                    <a:pt x="5584" y="10313"/>
                  </a:lnTo>
                  <a:lnTo>
                    <a:pt x="5822" y="11241"/>
                  </a:lnTo>
                  <a:lnTo>
                    <a:pt x="5810" y="11265"/>
                  </a:lnTo>
                  <a:lnTo>
                    <a:pt x="5834" y="11301"/>
                  </a:lnTo>
                  <a:lnTo>
                    <a:pt x="9097" y="24017"/>
                  </a:lnTo>
                  <a:lnTo>
                    <a:pt x="7120" y="24017"/>
                  </a:lnTo>
                  <a:cubicBezTo>
                    <a:pt x="6942" y="23588"/>
                    <a:pt x="6799" y="23124"/>
                    <a:pt x="6727" y="22648"/>
                  </a:cubicBezTo>
                  <a:cubicBezTo>
                    <a:pt x="6275" y="20016"/>
                    <a:pt x="4834" y="17730"/>
                    <a:pt x="4001" y="16611"/>
                  </a:cubicBezTo>
                  <a:lnTo>
                    <a:pt x="3977" y="16564"/>
                  </a:lnTo>
                  <a:lnTo>
                    <a:pt x="3929" y="16516"/>
                  </a:lnTo>
                  <a:cubicBezTo>
                    <a:pt x="2608" y="14920"/>
                    <a:pt x="1881" y="12896"/>
                    <a:pt x="1881" y="10825"/>
                  </a:cubicBezTo>
                  <a:cubicBezTo>
                    <a:pt x="1881" y="5896"/>
                    <a:pt x="5894" y="1895"/>
                    <a:pt x="10811" y="1895"/>
                  </a:cubicBezTo>
                  <a:close/>
                  <a:moveTo>
                    <a:pt x="10814" y="1"/>
                  </a:moveTo>
                  <a:cubicBezTo>
                    <a:pt x="4847" y="1"/>
                    <a:pt x="0" y="4851"/>
                    <a:pt x="0" y="10825"/>
                  </a:cubicBezTo>
                  <a:cubicBezTo>
                    <a:pt x="0" y="13444"/>
                    <a:pt x="929" y="15849"/>
                    <a:pt x="2477" y="17730"/>
                  </a:cubicBezTo>
                  <a:cubicBezTo>
                    <a:pt x="3132" y="18611"/>
                    <a:pt x="4477" y="20671"/>
                    <a:pt x="4858" y="22969"/>
                  </a:cubicBezTo>
                  <a:cubicBezTo>
                    <a:pt x="4977" y="23672"/>
                    <a:pt x="5167" y="24279"/>
                    <a:pt x="5394" y="24803"/>
                  </a:cubicBezTo>
                  <a:cubicBezTo>
                    <a:pt x="5679" y="25469"/>
                    <a:pt x="6334" y="25910"/>
                    <a:pt x="7061" y="25910"/>
                  </a:cubicBezTo>
                  <a:lnTo>
                    <a:pt x="14573" y="25910"/>
                  </a:lnTo>
                  <a:cubicBezTo>
                    <a:pt x="15312" y="25910"/>
                    <a:pt x="15966" y="25469"/>
                    <a:pt x="16252" y="24803"/>
                  </a:cubicBezTo>
                  <a:cubicBezTo>
                    <a:pt x="16467" y="24279"/>
                    <a:pt x="16669" y="23672"/>
                    <a:pt x="16776" y="22969"/>
                  </a:cubicBezTo>
                  <a:cubicBezTo>
                    <a:pt x="17205" y="20493"/>
                    <a:pt x="19526" y="17254"/>
                    <a:pt x="19526" y="17254"/>
                  </a:cubicBezTo>
                  <a:lnTo>
                    <a:pt x="19515" y="17254"/>
                  </a:lnTo>
                  <a:cubicBezTo>
                    <a:pt x="20836" y="15468"/>
                    <a:pt x="21622" y="13277"/>
                    <a:pt x="21634" y="10896"/>
                  </a:cubicBezTo>
                  <a:cubicBezTo>
                    <a:pt x="21681" y="4979"/>
                    <a:pt x="16883" y="85"/>
                    <a:pt x="10966" y="2"/>
                  </a:cubicBezTo>
                  <a:cubicBezTo>
                    <a:pt x="10915" y="1"/>
                    <a:pt x="10864" y="1"/>
                    <a:pt x="10814" y="1"/>
                  </a:cubicBez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49;p43">
              <a:extLst>
                <a:ext uri="{FF2B5EF4-FFF2-40B4-BE49-F238E27FC236}">
                  <a16:creationId xmlns:a16="http://schemas.microsoft.com/office/drawing/2014/main" id="{5873C77A-A184-48FA-8603-A30FD145CC92}"/>
                </a:ext>
              </a:extLst>
            </p:cNvPr>
            <p:cNvSpPr/>
            <p:nvPr/>
          </p:nvSpPr>
          <p:spPr>
            <a:xfrm>
              <a:off x="986364" y="3391855"/>
              <a:ext cx="755914" cy="150780"/>
            </a:xfrm>
            <a:custGeom>
              <a:avLst/>
              <a:gdLst/>
              <a:ahLst/>
              <a:cxnLst/>
              <a:rect l="l" t="t" r="r" b="b"/>
              <a:pathLst>
                <a:path w="9014" h="1798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lnTo>
                    <a:pt x="0" y="1226"/>
                  </a:lnTo>
                  <a:cubicBezTo>
                    <a:pt x="0" y="1536"/>
                    <a:pt x="251" y="1798"/>
                    <a:pt x="560" y="1798"/>
                  </a:cubicBezTo>
                  <a:lnTo>
                    <a:pt x="8442" y="1798"/>
                  </a:lnTo>
                  <a:cubicBezTo>
                    <a:pt x="8763" y="1798"/>
                    <a:pt x="9014" y="1536"/>
                    <a:pt x="9014" y="1226"/>
                  </a:cubicBezTo>
                  <a:lnTo>
                    <a:pt x="9014" y="560"/>
                  </a:lnTo>
                  <a:cubicBezTo>
                    <a:pt x="9014" y="250"/>
                    <a:pt x="8763" y="0"/>
                    <a:pt x="8442" y="0"/>
                  </a:cubicBez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50;p43">
              <a:extLst>
                <a:ext uri="{FF2B5EF4-FFF2-40B4-BE49-F238E27FC236}">
                  <a16:creationId xmlns:a16="http://schemas.microsoft.com/office/drawing/2014/main" id="{8AC0BC89-1F47-435A-874D-08187BD1786A}"/>
                </a:ext>
              </a:extLst>
            </p:cNvPr>
            <p:cNvSpPr/>
            <p:nvPr/>
          </p:nvSpPr>
          <p:spPr>
            <a:xfrm>
              <a:off x="986364" y="3604528"/>
              <a:ext cx="755914" cy="150780"/>
            </a:xfrm>
            <a:custGeom>
              <a:avLst/>
              <a:gdLst/>
              <a:ahLst/>
              <a:cxnLst/>
              <a:rect l="l" t="t" r="r" b="b"/>
              <a:pathLst>
                <a:path w="9014" h="1798" extrusionOk="0">
                  <a:moveTo>
                    <a:pt x="560" y="0"/>
                  </a:moveTo>
                  <a:cubicBezTo>
                    <a:pt x="251" y="0"/>
                    <a:pt x="0" y="250"/>
                    <a:pt x="0" y="560"/>
                  </a:cubicBezTo>
                  <a:lnTo>
                    <a:pt x="0" y="1226"/>
                  </a:lnTo>
                  <a:cubicBezTo>
                    <a:pt x="0" y="1536"/>
                    <a:pt x="251" y="1798"/>
                    <a:pt x="560" y="1798"/>
                  </a:cubicBezTo>
                  <a:lnTo>
                    <a:pt x="8442" y="1798"/>
                  </a:lnTo>
                  <a:cubicBezTo>
                    <a:pt x="8763" y="1798"/>
                    <a:pt x="9014" y="1536"/>
                    <a:pt x="9014" y="1226"/>
                  </a:cubicBezTo>
                  <a:lnTo>
                    <a:pt x="9014" y="560"/>
                  </a:lnTo>
                  <a:cubicBezTo>
                    <a:pt x="9014" y="250"/>
                    <a:pt x="8763" y="0"/>
                    <a:pt x="8442" y="0"/>
                  </a:cubicBez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51;p43">
              <a:extLst>
                <a:ext uri="{FF2B5EF4-FFF2-40B4-BE49-F238E27FC236}">
                  <a16:creationId xmlns:a16="http://schemas.microsoft.com/office/drawing/2014/main" id="{F56B6C75-A714-46A4-9F5D-2C440F5482AB}"/>
                </a:ext>
              </a:extLst>
            </p:cNvPr>
            <p:cNvSpPr/>
            <p:nvPr/>
          </p:nvSpPr>
          <p:spPr>
            <a:xfrm>
              <a:off x="1148132" y="3820136"/>
              <a:ext cx="432382" cy="143904"/>
            </a:xfrm>
            <a:custGeom>
              <a:avLst/>
              <a:gdLst/>
              <a:ahLst/>
              <a:cxnLst/>
              <a:rect l="l" t="t" r="r" b="b"/>
              <a:pathLst>
                <a:path w="5156" h="1716" extrusionOk="0">
                  <a:moveTo>
                    <a:pt x="0" y="1"/>
                  </a:moveTo>
                  <a:lnTo>
                    <a:pt x="0" y="715"/>
                  </a:lnTo>
                  <a:cubicBezTo>
                    <a:pt x="0" y="1275"/>
                    <a:pt x="453" y="1715"/>
                    <a:pt x="1000" y="1715"/>
                  </a:cubicBezTo>
                  <a:lnTo>
                    <a:pt x="4156" y="1715"/>
                  </a:lnTo>
                  <a:cubicBezTo>
                    <a:pt x="4703" y="1715"/>
                    <a:pt x="5156" y="1275"/>
                    <a:pt x="5156" y="715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rgbClr val="F6E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052;p43">
            <a:extLst>
              <a:ext uri="{FF2B5EF4-FFF2-40B4-BE49-F238E27FC236}">
                <a16:creationId xmlns:a16="http://schemas.microsoft.com/office/drawing/2014/main" id="{3DF2D2D3-FAC6-4FF2-BAE4-EB5D3726212C}"/>
              </a:ext>
            </a:extLst>
          </p:cNvPr>
          <p:cNvGrpSpPr/>
          <p:nvPr/>
        </p:nvGrpSpPr>
        <p:grpSpPr>
          <a:xfrm>
            <a:off x="1679701" y="1318801"/>
            <a:ext cx="1381454" cy="3408046"/>
            <a:chOff x="1743201" y="1056818"/>
            <a:chExt cx="1381454" cy="3408046"/>
          </a:xfrm>
        </p:grpSpPr>
        <p:sp>
          <p:nvSpPr>
            <p:cNvPr id="78" name="Google Shape;2053;p43">
              <a:extLst>
                <a:ext uri="{FF2B5EF4-FFF2-40B4-BE49-F238E27FC236}">
                  <a16:creationId xmlns:a16="http://schemas.microsoft.com/office/drawing/2014/main" id="{BB790DC0-B51A-4A00-8BF1-E0BC93B852CD}"/>
                </a:ext>
              </a:extLst>
            </p:cNvPr>
            <p:cNvSpPr/>
            <p:nvPr/>
          </p:nvSpPr>
          <p:spPr>
            <a:xfrm>
              <a:off x="1819592" y="1056818"/>
              <a:ext cx="914954" cy="650735"/>
            </a:xfrm>
            <a:custGeom>
              <a:avLst/>
              <a:gdLst/>
              <a:ahLst/>
              <a:cxnLst/>
              <a:rect l="l" t="t" r="r" b="b"/>
              <a:pathLst>
                <a:path w="12121" h="8621" extrusionOk="0">
                  <a:moveTo>
                    <a:pt x="155" y="0"/>
                  </a:moveTo>
                  <a:lnTo>
                    <a:pt x="0" y="572"/>
                  </a:lnTo>
                  <a:cubicBezTo>
                    <a:pt x="1036" y="881"/>
                    <a:pt x="2048" y="1262"/>
                    <a:pt x="3013" y="1703"/>
                  </a:cubicBezTo>
                  <a:cubicBezTo>
                    <a:pt x="3989" y="2155"/>
                    <a:pt x="4918" y="2667"/>
                    <a:pt x="5811" y="3239"/>
                  </a:cubicBezTo>
                  <a:cubicBezTo>
                    <a:pt x="5727" y="3429"/>
                    <a:pt x="5692" y="3632"/>
                    <a:pt x="5692" y="3846"/>
                  </a:cubicBezTo>
                  <a:cubicBezTo>
                    <a:pt x="5692" y="4727"/>
                    <a:pt x="6418" y="5453"/>
                    <a:pt x="7311" y="5453"/>
                  </a:cubicBezTo>
                  <a:cubicBezTo>
                    <a:pt x="7692" y="5453"/>
                    <a:pt x="8037" y="5322"/>
                    <a:pt x="8311" y="5096"/>
                  </a:cubicBezTo>
                  <a:cubicBezTo>
                    <a:pt x="8347" y="5120"/>
                    <a:pt x="8371" y="5144"/>
                    <a:pt x="8394" y="5168"/>
                  </a:cubicBezTo>
                  <a:cubicBezTo>
                    <a:pt x="9192" y="5858"/>
                    <a:pt x="9954" y="6608"/>
                    <a:pt x="10645" y="7394"/>
                  </a:cubicBezTo>
                  <a:cubicBezTo>
                    <a:pt x="11002" y="7799"/>
                    <a:pt x="11335" y="8204"/>
                    <a:pt x="11657" y="8620"/>
                  </a:cubicBezTo>
                  <a:lnTo>
                    <a:pt x="12121" y="8263"/>
                  </a:lnTo>
                  <a:cubicBezTo>
                    <a:pt x="11788" y="7823"/>
                    <a:pt x="11442" y="7394"/>
                    <a:pt x="11073" y="6977"/>
                  </a:cubicBezTo>
                  <a:cubicBezTo>
                    <a:pt x="10359" y="6168"/>
                    <a:pt x="9585" y="5406"/>
                    <a:pt x="8763" y="4691"/>
                  </a:cubicBezTo>
                  <a:cubicBezTo>
                    <a:pt x="8740" y="4679"/>
                    <a:pt x="8728" y="4668"/>
                    <a:pt x="8704" y="4656"/>
                  </a:cubicBezTo>
                  <a:cubicBezTo>
                    <a:pt x="8847" y="4417"/>
                    <a:pt x="8918" y="4132"/>
                    <a:pt x="8918" y="3846"/>
                  </a:cubicBezTo>
                  <a:cubicBezTo>
                    <a:pt x="8918" y="2953"/>
                    <a:pt x="8204" y="2227"/>
                    <a:pt x="7311" y="2227"/>
                  </a:cubicBezTo>
                  <a:cubicBezTo>
                    <a:pt x="6847" y="2227"/>
                    <a:pt x="6430" y="2429"/>
                    <a:pt x="6132" y="2739"/>
                  </a:cubicBezTo>
                  <a:cubicBezTo>
                    <a:pt x="5215" y="2143"/>
                    <a:pt x="4251" y="1620"/>
                    <a:pt x="3251" y="1155"/>
                  </a:cubicBezTo>
                  <a:cubicBezTo>
                    <a:pt x="2251" y="703"/>
                    <a:pt x="1215" y="310"/>
                    <a:pt x="155" y="0"/>
                  </a:cubicBezTo>
                  <a:close/>
                </a:path>
              </a:pathLst>
            </a:custGeom>
            <a:solidFill>
              <a:srgbClr val="E071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54;p43">
              <a:extLst>
                <a:ext uri="{FF2B5EF4-FFF2-40B4-BE49-F238E27FC236}">
                  <a16:creationId xmlns:a16="http://schemas.microsoft.com/office/drawing/2014/main" id="{BBE71C62-2655-4CE2-9E8D-84334E0A926C}"/>
                </a:ext>
              </a:extLst>
            </p:cNvPr>
            <p:cNvSpPr/>
            <p:nvPr/>
          </p:nvSpPr>
          <p:spPr>
            <a:xfrm>
              <a:off x="2699448" y="1680550"/>
              <a:ext cx="404524" cy="995841"/>
            </a:xfrm>
            <a:custGeom>
              <a:avLst/>
              <a:gdLst/>
              <a:ahLst/>
              <a:cxnLst/>
              <a:rect l="l" t="t" r="r" b="b"/>
              <a:pathLst>
                <a:path w="5359" h="13193" extrusionOk="0">
                  <a:moveTo>
                    <a:pt x="465" y="0"/>
                  </a:moveTo>
                  <a:lnTo>
                    <a:pt x="1" y="369"/>
                  </a:lnTo>
                  <a:cubicBezTo>
                    <a:pt x="310" y="774"/>
                    <a:pt x="620" y="1203"/>
                    <a:pt x="906" y="1643"/>
                  </a:cubicBezTo>
                  <a:cubicBezTo>
                    <a:pt x="1477" y="2500"/>
                    <a:pt x="1989" y="3405"/>
                    <a:pt x="2441" y="4346"/>
                  </a:cubicBezTo>
                  <a:cubicBezTo>
                    <a:pt x="2525" y="4525"/>
                    <a:pt x="2608" y="4703"/>
                    <a:pt x="2680" y="4870"/>
                  </a:cubicBezTo>
                  <a:cubicBezTo>
                    <a:pt x="2346" y="5167"/>
                    <a:pt x="2132" y="5608"/>
                    <a:pt x="2132" y="6096"/>
                  </a:cubicBezTo>
                  <a:cubicBezTo>
                    <a:pt x="2132" y="6977"/>
                    <a:pt x="2846" y="7704"/>
                    <a:pt x="3739" y="7704"/>
                  </a:cubicBezTo>
                  <a:cubicBezTo>
                    <a:pt x="3977" y="8513"/>
                    <a:pt x="4180" y="9347"/>
                    <a:pt x="4323" y="10192"/>
                  </a:cubicBezTo>
                  <a:cubicBezTo>
                    <a:pt x="4501" y="11168"/>
                    <a:pt x="4608" y="12180"/>
                    <a:pt x="4656" y="13192"/>
                  </a:cubicBezTo>
                  <a:lnTo>
                    <a:pt x="5251" y="13121"/>
                  </a:lnTo>
                  <a:cubicBezTo>
                    <a:pt x="5204" y="12073"/>
                    <a:pt x="5085" y="11049"/>
                    <a:pt x="4906" y="10037"/>
                  </a:cubicBezTo>
                  <a:cubicBezTo>
                    <a:pt x="4751" y="9204"/>
                    <a:pt x="4561" y="8394"/>
                    <a:pt x="4323" y="7596"/>
                  </a:cubicBezTo>
                  <a:cubicBezTo>
                    <a:pt x="4930" y="7358"/>
                    <a:pt x="5358" y="6775"/>
                    <a:pt x="5358" y="6096"/>
                  </a:cubicBezTo>
                  <a:cubicBezTo>
                    <a:pt x="5358" y="5203"/>
                    <a:pt x="4632" y="4477"/>
                    <a:pt x="3739" y="4477"/>
                  </a:cubicBezTo>
                  <a:cubicBezTo>
                    <a:pt x="3549" y="4477"/>
                    <a:pt x="3370" y="4513"/>
                    <a:pt x="3203" y="4572"/>
                  </a:cubicBezTo>
                  <a:cubicBezTo>
                    <a:pt x="3120" y="4394"/>
                    <a:pt x="3049" y="4227"/>
                    <a:pt x="2965" y="4048"/>
                  </a:cubicBezTo>
                  <a:cubicBezTo>
                    <a:pt x="2501" y="3084"/>
                    <a:pt x="1965" y="2155"/>
                    <a:pt x="1382" y="1274"/>
                  </a:cubicBezTo>
                  <a:cubicBezTo>
                    <a:pt x="1084" y="834"/>
                    <a:pt x="786" y="417"/>
                    <a:pt x="465" y="0"/>
                  </a:cubicBezTo>
                  <a:close/>
                </a:path>
              </a:pathLst>
            </a:custGeom>
            <a:solidFill>
              <a:srgbClr val="EEB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55;p43">
              <a:extLst>
                <a:ext uri="{FF2B5EF4-FFF2-40B4-BE49-F238E27FC236}">
                  <a16:creationId xmlns:a16="http://schemas.microsoft.com/office/drawing/2014/main" id="{706330D6-8BD4-481D-9D32-14495605B1B0}"/>
                </a:ext>
              </a:extLst>
            </p:cNvPr>
            <p:cNvSpPr/>
            <p:nvPr/>
          </p:nvSpPr>
          <p:spPr>
            <a:xfrm>
              <a:off x="2752514" y="2670913"/>
              <a:ext cx="372141" cy="1071399"/>
            </a:xfrm>
            <a:custGeom>
              <a:avLst/>
              <a:gdLst/>
              <a:ahLst/>
              <a:cxnLst/>
              <a:rect l="l" t="t" r="r" b="b"/>
              <a:pathLst>
                <a:path w="4930" h="14194" extrusionOk="0">
                  <a:moveTo>
                    <a:pt x="4548" y="1"/>
                  </a:moveTo>
                  <a:lnTo>
                    <a:pt x="3953" y="72"/>
                  </a:lnTo>
                  <a:cubicBezTo>
                    <a:pt x="3965" y="394"/>
                    <a:pt x="3977" y="727"/>
                    <a:pt x="3977" y="1049"/>
                  </a:cubicBezTo>
                  <a:cubicBezTo>
                    <a:pt x="3977" y="1727"/>
                    <a:pt x="3941" y="2406"/>
                    <a:pt x="3882" y="3061"/>
                  </a:cubicBezTo>
                  <a:cubicBezTo>
                    <a:pt x="3798" y="4061"/>
                    <a:pt x="3643" y="5037"/>
                    <a:pt x="3429" y="5990"/>
                  </a:cubicBezTo>
                  <a:cubicBezTo>
                    <a:pt x="3417" y="6025"/>
                    <a:pt x="3405" y="6073"/>
                    <a:pt x="3405" y="6109"/>
                  </a:cubicBezTo>
                  <a:lnTo>
                    <a:pt x="3310" y="6109"/>
                  </a:lnTo>
                  <a:cubicBezTo>
                    <a:pt x="2417" y="6109"/>
                    <a:pt x="1691" y="6835"/>
                    <a:pt x="1691" y="7716"/>
                  </a:cubicBezTo>
                  <a:cubicBezTo>
                    <a:pt x="1691" y="8311"/>
                    <a:pt x="2012" y="8835"/>
                    <a:pt x="2489" y="9109"/>
                  </a:cubicBezTo>
                  <a:cubicBezTo>
                    <a:pt x="2191" y="9907"/>
                    <a:pt x="1846" y="10693"/>
                    <a:pt x="1465" y="11443"/>
                  </a:cubicBezTo>
                  <a:cubicBezTo>
                    <a:pt x="1024" y="12288"/>
                    <a:pt x="536" y="13110"/>
                    <a:pt x="0" y="13895"/>
                  </a:cubicBezTo>
                  <a:lnTo>
                    <a:pt x="512" y="14193"/>
                  </a:lnTo>
                  <a:cubicBezTo>
                    <a:pt x="1060" y="13383"/>
                    <a:pt x="1560" y="12538"/>
                    <a:pt x="2012" y="11669"/>
                  </a:cubicBezTo>
                  <a:cubicBezTo>
                    <a:pt x="2405" y="10907"/>
                    <a:pt x="2750" y="10121"/>
                    <a:pt x="3060" y="9312"/>
                  </a:cubicBezTo>
                  <a:cubicBezTo>
                    <a:pt x="3143" y="9323"/>
                    <a:pt x="3227" y="9335"/>
                    <a:pt x="3310" y="9335"/>
                  </a:cubicBezTo>
                  <a:cubicBezTo>
                    <a:pt x="4203" y="9335"/>
                    <a:pt x="4929" y="8609"/>
                    <a:pt x="4929" y="7716"/>
                  </a:cubicBezTo>
                  <a:cubicBezTo>
                    <a:pt x="4929" y="7073"/>
                    <a:pt x="4536" y="6514"/>
                    <a:pt x="3977" y="6252"/>
                  </a:cubicBezTo>
                  <a:cubicBezTo>
                    <a:pt x="4001" y="6192"/>
                    <a:pt x="4013" y="6133"/>
                    <a:pt x="4024" y="6061"/>
                  </a:cubicBezTo>
                  <a:cubicBezTo>
                    <a:pt x="4239" y="5085"/>
                    <a:pt x="4394" y="4085"/>
                    <a:pt x="4477" y="3061"/>
                  </a:cubicBezTo>
                  <a:cubicBezTo>
                    <a:pt x="4536" y="2406"/>
                    <a:pt x="4572" y="1727"/>
                    <a:pt x="4572" y="1049"/>
                  </a:cubicBezTo>
                  <a:cubicBezTo>
                    <a:pt x="4572" y="703"/>
                    <a:pt x="4560" y="346"/>
                    <a:pt x="4548" y="1"/>
                  </a:cubicBezTo>
                  <a:close/>
                </a:path>
              </a:pathLst>
            </a:custGeom>
            <a:solidFill>
              <a:srgbClr val="649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56;p43">
              <a:extLst>
                <a:ext uri="{FF2B5EF4-FFF2-40B4-BE49-F238E27FC236}">
                  <a16:creationId xmlns:a16="http://schemas.microsoft.com/office/drawing/2014/main" id="{1F55B10A-AEA4-4199-B55C-E5EDD160E2BA}"/>
                </a:ext>
              </a:extLst>
            </p:cNvPr>
            <p:cNvSpPr/>
            <p:nvPr/>
          </p:nvSpPr>
          <p:spPr>
            <a:xfrm>
              <a:off x="1743201" y="3719777"/>
              <a:ext cx="1048034" cy="745088"/>
            </a:xfrm>
            <a:custGeom>
              <a:avLst/>
              <a:gdLst/>
              <a:ahLst/>
              <a:cxnLst/>
              <a:rect l="l" t="t" r="r" b="b"/>
              <a:pathLst>
                <a:path w="13884" h="9871" extrusionOk="0">
                  <a:moveTo>
                    <a:pt x="13371" y="0"/>
                  </a:moveTo>
                  <a:cubicBezTo>
                    <a:pt x="12835" y="774"/>
                    <a:pt x="12252" y="1524"/>
                    <a:pt x="11633" y="2227"/>
                  </a:cubicBezTo>
                  <a:cubicBezTo>
                    <a:pt x="11014" y="2929"/>
                    <a:pt x="10347" y="3584"/>
                    <a:pt x="9656" y="4203"/>
                  </a:cubicBezTo>
                  <a:cubicBezTo>
                    <a:pt x="9537" y="4310"/>
                    <a:pt x="9430" y="4394"/>
                    <a:pt x="9323" y="4489"/>
                  </a:cubicBezTo>
                  <a:cubicBezTo>
                    <a:pt x="9073" y="4334"/>
                    <a:pt x="8775" y="4239"/>
                    <a:pt x="8454" y="4239"/>
                  </a:cubicBezTo>
                  <a:cubicBezTo>
                    <a:pt x="7561" y="4239"/>
                    <a:pt x="6835" y="4965"/>
                    <a:pt x="6835" y="5858"/>
                  </a:cubicBezTo>
                  <a:cubicBezTo>
                    <a:pt x="6835" y="6013"/>
                    <a:pt x="6858" y="6156"/>
                    <a:pt x="6894" y="6299"/>
                  </a:cubicBezTo>
                  <a:cubicBezTo>
                    <a:pt x="6323" y="6680"/>
                    <a:pt x="5715" y="7025"/>
                    <a:pt x="5108" y="7347"/>
                  </a:cubicBezTo>
                  <a:cubicBezTo>
                    <a:pt x="4299" y="7775"/>
                    <a:pt x="3465" y="8156"/>
                    <a:pt x="2608" y="8478"/>
                  </a:cubicBezTo>
                  <a:cubicBezTo>
                    <a:pt x="1763" y="8799"/>
                    <a:pt x="893" y="9073"/>
                    <a:pt x="0" y="9287"/>
                  </a:cubicBezTo>
                  <a:lnTo>
                    <a:pt x="155" y="9871"/>
                  </a:lnTo>
                  <a:cubicBezTo>
                    <a:pt x="1072" y="9644"/>
                    <a:pt x="1965" y="9359"/>
                    <a:pt x="2834" y="9025"/>
                  </a:cubicBezTo>
                  <a:cubicBezTo>
                    <a:pt x="3715" y="8692"/>
                    <a:pt x="4572" y="8299"/>
                    <a:pt x="5406" y="7870"/>
                  </a:cubicBezTo>
                  <a:cubicBezTo>
                    <a:pt x="6013" y="7549"/>
                    <a:pt x="6596" y="7204"/>
                    <a:pt x="7168" y="6835"/>
                  </a:cubicBezTo>
                  <a:cubicBezTo>
                    <a:pt x="7466" y="7216"/>
                    <a:pt x="7930" y="7466"/>
                    <a:pt x="8454" y="7466"/>
                  </a:cubicBezTo>
                  <a:cubicBezTo>
                    <a:pt x="9347" y="7466"/>
                    <a:pt x="10061" y="6751"/>
                    <a:pt x="10061" y="5858"/>
                  </a:cubicBezTo>
                  <a:cubicBezTo>
                    <a:pt x="10061" y="5501"/>
                    <a:pt x="9954" y="5168"/>
                    <a:pt x="9752" y="4906"/>
                  </a:cubicBezTo>
                  <a:cubicBezTo>
                    <a:pt x="9859" y="4811"/>
                    <a:pt x="9966" y="4727"/>
                    <a:pt x="10073" y="4632"/>
                  </a:cubicBezTo>
                  <a:cubicBezTo>
                    <a:pt x="10787" y="3989"/>
                    <a:pt x="11466" y="3310"/>
                    <a:pt x="12097" y="2596"/>
                  </a:cubicBezTo>
                  <a:cubicBezTo>
                    <a:pt x="12740" y="1870"/>
                    <a:pt x="13335" y="1096"/>
                    <a:pt x="13883" y="298"/>
                  </a:cubicBezTo>
                  <a:lnTo>
                    <a:pt x="13371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" name="Google Shape;2057;p43">
            <a:extLst>
              <a:ext uri="{FF2B5EF4-FFF2-40B4-BE49-F238E27FC236}">
                <a16:creationId xmlns:a16="http://schemas.microsoft.com/office/drawing/2014/main" id="{FC597B12-47EB-45B9-AE83-9E4BFDCD463F}"/>
              </a:ext>
            </a:extLst>
          </p:cNvPr>
          <p:cNvCxnSpPr>
            <a:cxnSpLocks/>
          </p:cNvCxnSpPr>
          <p:nvPr/>
        </p:nvCxnSpPr>
        <p:spPr>
          <a:xfrm>
            <a:off x="2414549" y="1572208"/>
            <a:ext cx="3145906" cy="444303"/>
          </a:xfrm>
          <a:prstGeom prst="straightConnector1">
            <a:avLst/>
          </a:prstGeom>
          <a:noFill/>
          <a:ln w="38100" cap="flat" cmpd="sng">
            <a:solidFill>
              <a:srgbClr val="E071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2058;p43">
            <a:extLst>
              <a:ext uri="{FF2B5EF4-FFF2-40B4-BE49-F238E27FC236}">
                <a16:creationId xmlns:a16="http://schemas.microsoft.com/office/drawing/2014/main" id="{916683EC-2520-40BC-973E-A5E0E6055C5E}"/>
              </a:ext>
            </a:extLst>
          </p:cNvPr>
          <p:cNvCxnSpPr>
            <a:cxnSpLocks/>
          </p:cNvCxnSpPr>
          <p:nvPr/>
        </p:nvCxnSpPr>
        <p:spPr>
          <a:xfrm>
            <a:off x="3017849" y="2461008"/>
            <a:ext cx="2542606" cy="110742"/>
          </a:xfrm>
          <a:prstGeom prst="straightConnector1">
            <a:avLst/>
          </a:prstGeom>
          <a:noFill/>
          <a:ln w="38100" cap="flat" cmpd="sng">
            <a:solidFill>
              <a:srgbClr val="EEBED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2059;p43">
            <a:extLst>
              <a:ext uri="{FF2B5EF4-FFF2-40B4-BE49-F238E27FC236}">
                <a16:creationId xmlns:a16="http://schemas.microsoft.com/office/drawing/2014/main" id="{D370806C-8538-4F11-9C05-65F3A65DCBE1}"/>
              </a:ext>
            </a:extLst>
          </p:cNvPr>
          <p:cNvCxnSpPr>
            <a:cxnSpLocks/>
          </p:cNvCxnSpPr>
          <p:nvPr/>
        </p:nvCxnSpPr>
        <p:spPr>
          <a:xfrm flipV="1">
            <a:off x="3040472" y="3315768"/>
            <a:ext cx="2576672" cy="188009"/>
          </a:xfrm>
          <a:prstGeom prst="straightConnector1">
            <a:avLst/>
          </a:prstGeom>
          <a:noFill/>
          <a:ln w="38100" cap="flat" cmpd="sng">
            <a:solidFill>
              <a:srgbClr val="6491E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064;p43">
            <a:extLst>
              <a:ext uri="{FF2B5EF4-FFF2-40B4-BE49-F238E27FC236}">
                <a16:creationId xmlns:a16="http://schemas.microsoft.com/office/drawing/2014/main" id="{9D5E83F0-18DC-4CDA-99C8-E506B2AC4DE3}"/>
              </a:ext>
            </a:extLst>
          </p:cNvPr>
          <p:cNvCxnSpPr>
            <a:cxnSpLocks/>
          </p:cNvCxnSpPr>
          <p:nvPr/>
        </p:nvCxnSpPr>
        <p:spPr>
          <a:xfrm flipV="1">
            <a:off x="2414547" y="3900750"/>
            <a:ext cx="3202597" cy="53888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8B78DB7-6C90-4335-ADB0-5D8146BD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BFE494D-B5AE-4041-855B-987604E0A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462" y="1595437"/>
            <a:ext cx="55530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8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0AAADF40-7541-42DE-9611-B57142FB28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5935" y="955675"/>
            <a:ext cx="561213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0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 flipH="1">
            <a:off x="608600" y="238728"/>
            <a:ext cx="525569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Conclusão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7" name="Google Shape;2241;p48">
            <a:extLst>
              <a:ext uri="{FF2B5EF4-FFF2-40B4-BE49-F238E27FC236}">
                <a16:creationId xmlns:a16="http://schemas.microsoft.com/office/drawing/2014/main" id="{B6F0383F-7F92-43A2-9B9D-413E5F093C18}"/>
              </a:ext>
            </a:extLst>
          </p:cNvPr>
          <p:cNvSpPr/>
          <p:nvPr/>
        </p:nvSpPr>
        <p:spPr>
          <a:xfrm rot="10800000" flipH="1">
            <a:off x="4617400" y="2781400"/>
            <a:ext cx="4069500" cy="12699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2242;p48">
            <a:extLst>
              <a:ext uri="{FF2B5EF4-FFF2-40B4-BE49-F238E27FC236}">
                <a16:creationId xmlns:a16="http://schemas.microsoft.com/office/drawing/2014/main" id="{C695F7ED-E1BB-44EE-9423-B36E7FDF6FC9}"/>
              </a:ext>
            </a:extLst>
          </p:cNvPr>
          <p:cNvSpPr/>
          <p:nvPr/>
        </p:nvSpPr>
        <p:spPr>
          <a:xfrm>
            <a:off x="4617050" y="1408650"/>
            <a:ext cx="4069500" cy="13032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2243;p48">
            <a:extLst>
              <a:ext uri="{FF2B5EF4-FFF2-40B4-BE49-F238E27FC236}">
                <a16:creationId xmlns:a16="http://schemas.microsoft.com/office/drawing/2014/main" id="{3AEE3998-7FA5-4181-9E79-B8907A33A508}"/>
              </a:ext>
            </a:extLst>
          </p:cNvPr>
          <p:cNvSpPr/>
          <p:nvPr/>
        </p:nvSpPr>
        <p:spPr>
          <a:xfrm rot="10800000">
            <a:off x="482150" y="2793900"/>
            <a:ext cx="4058400" cy="12447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2244;p48">
            <a:extLst>
              <a:ext uri="{FF2B5EF4-FFF2-40B4-BE49-F238E27FC236}">
                <a16:creationId xmlns:a16="http://schemas.microsoft.com/office/drawing/2014/main" id="{C6592607-14E8-4F70-8934-0B7FF2769218}"/>
              </a:ext>
            </a:extLst>
          </p:cNvPr>
          <p:cNvSpPr/>
          <p:nvPr/>
        </p:nvSpPr>
        <p:spPr>
          <a:xfrm flipH="1">
            <a:off x="482175" y="1398375"/>
            <a:ext cx="4069500" cy="1303200"/>
          </a:xfrm>
          <a:prstGeom prst="round1Rect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2246;p48">
            <a:extLst>
              <a:ext uri="{FF2B5EF4-FFF2-40B4-BE49-F238E27FC236}">
                <a16:creationId xmlns:a16="http://schemas.microsoft.com/office/drawing/2014/main" id="{4E3EB494-BCA8-4CB2-AA61-FD9ACA931AE5}"/>
              </a:ext>
            </a:extLst>
          </p:cNvPr>
          <p:cNvSpPr/>
          <p:nvPr/>
        </p:nvSpPr>
        <p:spPr>
          <a:xfrm>
            <a:off x="4616840" y="2795780"/>
            <a:ext cx="1062286" cy="1253654"/>
          </a:xfrm>
          <a:custGeom>
            <a:avLst/>
            <a:gdLst/>
            <a:ahLst/>
            <a:cxnLst/>
            <a:rect l="l" t="t" r="r" b="b"/>
            <a:pathLst>
              <a:path w="13550" h="15991" extrusionOk="0">
                <a:moveTo>
                  <a:pt x="0" y="1"/>
                </a:moveTo>
                <a:lnTo>
                  <a:pt x="0" y="15991"/>
                </a:lnTo>
                <a:lnTo>
                  <a:pt x="3941" y="15991"/>
                </a:lnTo>
                <a:cubicBezTo>
                  <a:pt x="5132" y="15991"/>
                  <a:pt x="6132" y="15133"/>
                  <a:pt x="6310" y="13967"/>
                </a:cubicBezTo>
                <a:cubicBezTo>
                  <a:pt x="6715" y="11276"/>
                  <a:pt x="7953" y="8752"/>
                  <a:pt x="9858" y="6775"/>
                </a:cubicBezTo>
                <a:cubicBezTo>
                  <a:pt x="11644" y="4930"/>
                  <a:pt x="12954" y="2596"/>
                  <a:pt x="13549" y="1"/>
                </a:cubicBezTo>
                <a:close/>
              </a:path>
            </a:pathLst>
          </a:custGeom>
          <a:solidFill>
            <a:srgbClr val="AAC6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2247;p48">
            <a:extLst>
              <a:ext uri="{FF2B5EF4-FFF2-40B4-BE49-F238E27FC236}">
                <a16:creationId xmlns:a16="http://schemas.microsoft.com/office/drawing/2014/main" id="{393813E1-0912-4EB8-9B82-B8FA0D9D2EBB}"/>
              </a:ext>
            </a:extLst>
          </p:cNvPr>
          <p:cNvSpPr/>
          <p:nvPr/>
        </p:nvSpPr>
        <p:spPr>
          <a:xfrm>
            <a:off x="3435988" y="1408652"/>
            <a:ext cx="1096859" cy="1303202"/>
          </a:xfrm>
          <a:custGeom>
            <a:avLst/>
            <a:gdLst/>
            <a:ahLst/>
            <a:cxnLst/>
            <a:rect l="l" t="t" r="r" b="b"/>
            <a:pathLst>
              <a:path w="13991" h="16623" extrusionOk="0">
                <a:moveTo>
                  <a:pt x="13991" y="1"/>
                </a:moveTo>
                <a:cubicBezTo>
                  <a:pt x="6168" y="287"/>
                  <a:pt x="1" y="6704"/>
                  <a:pt x="84" y="14598"/>
                </a:cubicBezTo>
                <a:cubicBezTo>
                  <a:pt x="84" y="15289"/>
                  <a:pt x="144" y="15955"/>
                  <a:pt x="239" y="16622"/>
                </a:cubicBezTo>
                <a:lnTo>
                  <a:pt x="13991" y="16622"/>
                </a:lnTo>
                <a:lnTo>
                  <a:pt x="13991" y="1"/>
                </a:lnTo>
                <a:close/>
              </a:path>
            </a:pathLst>
          </a:custGeom>
          <a:solidFill>
            <a:srgbClr val="E071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2248;p48">
            <a:extLst>
              <a:ext uri="{FF2B5EF4-FFF2-40B4-BE49-F238E27FC236}">
                <a16:creationId xmlns:a16="http://schemas.microsoft.com/office/drawing/2014/main" id="{902AA32D-FDF5-4222-975A-7959F38F9A0C}"/>
              </a:ext>
            </a:extLst>
          </p:cNvPr>
          <p:cNvSpPr/>
          <p:nvPr/>
        </p:nvSpPr>
        <p:spPr>
          <a:xfrm>
            <a:off x="4616840" y="1408652"/>
            <a:ext cx="1091215" cy="1303202"/>
          </a:xfrm>
          <a:custGeom>
            <a:avLst/>
            <a:gdLst/>
            <a:ahLst/>
            <a:cxnLst/>
            <a:rect l="l" t="t" r="r" b="b"/>
            <a:pathLst>
              <a:path w="13919" h="16623" extrusionOk="0">
                <a:moveTo>
                  <a:pt x="0" y="1"/>
                </a:moveTo>
                <a:lnTo>
                  <a:pt x="0" y="16622"/>
                </a:lnTo>
                <a:lnTo>
                  <a:pt x="13752" y="16622"/>
                </a:lnTo>
                <a:cubicBezTo>
                  <a:pt x="13859" y="15908"/>
                  <a:pt x="13919" y="15181"/>
                  <a:pt x="13919" y="14443"/>
                </a:cubicBezTo>
                <a:cubicBezTo>
                  <a:pt x="13919" y="6633"/>
                  <a:pt x="7739" y="275"/>
                  <a:pt x="0" y="1"/>
                </a:cubicBezTo>
                <a:close/>
              </a:path>
            </a:pathLst>
          </a:custGeom>
          <a:solidFill>
            <a:srgbClr val="EEBE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2249;p48">
            <a:extLst>
              <a:ext uri="{FF2B5EF4-FFF2-40B4-BE49-F238E27FC236}">
                <a16:creationId xmlns:a16="http://schemas.microsoft.com/office/drawing/2014/main" id="{2536CAB7-5AF5-4E01-9CE5-1E72662BB495}"/>
              </a:ext>
            </a:extLst>
          </p:cNvPr>
          <p:cNvSpPr/>
          <p:nvPr/>
        </p:nvSpPr>
        <p:spPr>
          <a:xfrm>
            <a:off x="3470562" y="2794840"/>
            <a:ext cx="1062286" cy="1254595"/>
          </a:xfrm>
          <a:custGeom>
            <a:avLst/>
            <a:gdLst/>
            <a:ahLst/>
            <a:cxnLst/>
            <a:rect l="l" t="t" r="r" b="b"/>
            <a:pathLst>
              <a:path w="13550" h="16003" extrusionOk="0">
                <a:moveTo>
                  <a:pt x="0" y="1"/>
                </a:moveTo>
                <a:cubicBezTo>
                  <a:pt x="596" y="2596"/>
                  <a:pt x="1893" y="4930"/>
                  <a:pt x="3667" y="6775"/>
                </a:cubicBezTo>
                <a:cubicBezTo>
                  <a:pt x="5572" y="8740"/>
                  <a:pt x="6823" y="11300"/>
                  <a:pt x="7239" y="13991"/>
                </a:cubicBezTo>
                <a:cubicBezTo>
                  <a:pt x="7418" y="15157"/>
                  <a:pt x="8430" y="16003"/>
                  <a:pt x="9597" y="16003"/>
                </a:cubicBezTo>
                <a:lnTo>
                  <a:pt x="13550" y="16003"/>
                </a:lnTo>
                <a:lnTo>
                  <a:pt x="13550" y="1"/>
                </a:lnTo>
                <a:close/>
              </a:path>
            </a:pathLst>
          </a:custGeom>
          <a:solidFill>
            <a:srgbClr val="649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2250;p48">
            <a:extLst>
              <a:ext uri="{FF2B5EF4-FFF2-40B4-BE49-F238E27FC236}">
                <a16:creationId xmlns:a16="http://schemas.microsoft.com/office/drawing/2014/main" id="{D9BE37FE-F936-4F01-85B7-D26253B91890}"/>
              </a:ext>
            </a:extLst>
          </p:cNvPr>
          <p:cNvSpPr/>
          <p:nvPr/>
        </p:nvSpPr>
        <p:spPr>
          <a:xfrm>
            <a:off x="3738976" y="2023035"/>
            <a:ext cx="567606" cy="392139"/>
          </a:xfrm>
          <a:custGeom>
            <a:avLst/>
            <a:gdLst/>
            <a:ahLst/>
            <a:cxnLst/>
            <a:rect l="l" t="t" r="r" b="b"/>
            <a:pathLst>
              <a:path w="6240" h="4311" extrusionOk="0">
                <a:moveTo>
                  <a:pt x="3240" y="560"/>
                </a:moveTo>
                <a:cubicBezTo>
                  <a:pt x="3369" y="560"/>
                  <a:pt x="3509" y="600"/>
                  <a:pt x="3680" y="679"/>
                </a:cubicBezTo>
                <a:cubicBezTo>
                  <a:pt x="4168" y="894"/>
                  <a:pt x="4656" y="1072"/>
                  <a:pt x="4799" y="1120"/>
                </a:cubicBezTo>
                <a:cubicBezTo>
                  <a:pt x="4966" y="1537"/>
                  <a:pt x="5204" y="2180"/>
                  <a:pt x="5347" y="2620"/>
                </a:cubicBezTo>
                <a:lnTo>
                  <a:pt x="5085" y="2799"/>
                </a:lnTo>
                <a:cubicBezTo>
                  <a:pt x="4894" y="2537"/>
                  <a:pt x="4477" y="2203"/>
                  <a:pt x="4084" y="1882"/>
                </a:cubicBezTo>
                <a:cubicBezTo>
                  <a:pt x="3823" y="1668"/>
                  <a:pt x="3572" y="1465"/>
                  <a:pt x="3406" y="1310"/>
                </a:cubicBezTo>
                <a:cubicBezTo>
                  <a:pt x="3379" y="1284"/>
                  <a:pt x="3339" y="1270"/>
                  <a:pt x="3300" y="1270"/>
                </a:cubicBezTo>
                <a:cubicBezTo>
                  <a:pt x="3287" y="1270"/>
                  <a:pt x="3275" y="1272"/>
                  <a:pt x="3263" y="1275"/>
                </a:cubicBezTo>
                <a:cubicBezTo>
                  <a:pt x="3156" y="1310"/>
                  <a:pt x="2775" y="1441"/>
                  <a:pt x="2751" y="1477"/>
                </a:cubicBezTo>
                <a:cubicBezTo>
                  <a:pt x="2618" y="1680"/>
                  <a:pt x="2480" y="1735"/>
                  <a:pt x="2361" y="1735"/>
                </a:cubicBezTo>
                <a:cubicBezTo>
                  <a:pt x="2298" y="1735"/>
                  <a:pt x="2240" y="1720"/>
                  <a:pt x="2191" y="1703"/>
                </a:cubicBezTo>
                <a:cubicBezTo>
                  <a:pt x="2156" y="1691"/>
                  <a:pt x="2144" y="1680"/>
                  <a:pt x="2132" y="1656"/>
                </a:cubicBezTo>
                <a:cubicBezTo>
                  <a:pt x="2108" y="1525"/>
                  <a:pt x="2263" y="1227"/>
                  <a:pt x="2453" y="1037"/>
                </a:cubicBezTo>
                <a:cubicBezTo>
                  <a:pt x="2771" y="719"/>
                  <a:pt x="2982" y="560"/>
                  <a:pt x="3240" y="560"/>
                </a:cubicBezTo>
                <a:close/>
                <a:moveTo>
                  <a:pt x="2251" y="834"/>
                </a:moveTo>
                <a:cubicBezTo>
                  <a:pt x="2048" y="1037"/>
                  <a:pt x="1787" y="1430"/>
                  <a:pt x="1858" y="1727"/>
                </a:cubicBezTo>
                <a:cubicBezTo>
                  <a:pt x="1882" y="1846"/>
                  <a:pt x="1977" y="1942"/>
                  <a:pt x="2108" y="1989"/>
                </a:cubicBezTo>
                <a:cubicBezTo>
                  <a:pt x="2190" y="2016"/>
                  <a:pt x="2269" y="2030"/>
                  <a:pt x="2347" y="2030"/>
                </a:cubicBezTo>
                <a:cubicBezTo>
                  <a:pt x="2576" y="2030"/>
                  <a:pt x="2784" y="1914"/>
                  <a:pt x="2953" y="1691"/>
                </a:cubicBezTo>
                <a:cubicBezTo>
                  <a:pt x="3049" y="1680"/>
                  <a:pt x="3227" y="1596"/>
                  <a:pt x="3275" y="1584"/>
                </a:cubicBezTo>
                <a:cubicBezTo>
                  <a:pt x="3442" y="1739"/>
                  <a:pt x="3656" y="1918"/>
                  <a:pt x="3894" y="2108"/>
                </a:cubicBezTo>
                <a:cubicBezTo>
                  <a:pt x="4323" y="2453"/>
                  <a:pt x="4811" y="2846"/>
                  <a:pt x="4918" y="3073"/>
                </a:cubicBezTo>
                <a:cubicBezTo>
                  <a:pt x="4966" y="3180"/>
                  <a:pt x="4906" y="3251"/>
                  <a:pt x="4870" y="3287"/>
                </a:cubicBezTo>
                <a:cubicBezTo>
                  <a:pt x="4831" y="3319"/>
                  <a:pt x="4786" y="3335"/>
                  <a:pt x="4746" y="3335"/>
                </a:cubicBezTo>
                <a:cubicBezTo>
                  <a:pt x="4726" y="3335"/>
                  <a:pt x="4708" y="3331"/>
                  <a:pt x="4692" y="3323"/>
                </a:cubicBezTo>
                <a:cubicBezTo>
                  <a:pt x="4585" y="3227"/>
                  <a:pt x="4251" y="2894"/>
                  <a:pt x="3965" y="2596"/>
                </a:cubicBezTo>
                <a:cubicBezTo>
                  <a:pt x="3934" y="2571"/>
                  <a:pt x="3896" y="2556"/>
                  <a:pt x="3858" y="2556"/>
                </a:cubicBezTo>
                <a:cubicBezTo>
                  <a:pt x="3825" y="2556"/>
                  <a:pt x="3791" y="2568"/>
                  <a:pt x="3763" y="2596"/>
                </a:cubicBezTo>
                <a:cubicBezTo>
                  <a:pt x="3703" y="2656"/>
                  <a:pt x="3703" y="2739"/>
                  <a:pt x="3751" y="2799"/>
                </a:cubicBezTo>
                <a:cubicBezTo>
                  <a:pt x="3823" y="2870"/>
                  <a:pt x="4263" y="3323"/>
                  <a:pt x="4465" y="3501"/>
                </a:cubicBezTo>
                <a:cubicBezTo>
                  <a:pt x="4442" y="3561"/>
                  <a:pt x="4382" y="3608"/>
                  <a:pt x="4358" y="3620"/>
                </a:cubicBezTo>
                <a:cubicBezTo>
                  <a:pt x="4314" y="3642"/>
                  <a:pt x="4270" y="3652"/>
                  <a:pt x="4231" y="3652"/>
                </a:cubicBezTo>
                <a:cubicBezTo>
                  <a:pt x="4187" y="3652"/>
                  <a:pt x="4151" y="3639"/>
                  <a:pt x="4132" y="3620"/>
                </a:cubicBezTo>
                <a:lnTo>
                  <a:pt x="4120" y="3620"/>
                </a:lnTo>
                <a:cubicBezTo>
                  <a:pt x="3953" y="3477"/>
                  <a:pt x="3299" y="2787"/>
                  <a:pt x="3203" y="2680"/>
                </a:cubicBezTo>
                <a:cubicBezTo>
                  <a:pt x="3178" y="2648"/>
                  <a:pt x="3140" y="2633"/>
                  <a:pt x="3100" y="2633"/>
                </a:cubicBezTo>
                <a:cubicBezTo>
                  <a:pt x="3065" y="2633"/>
                  <a:pt x="3029" y="2645"/>
                  <a:pt x="3001" y="2668"/>
                </a:cubicBezTo>
                <a:cubicBezTo>
                  <a:pt x="2941" y="2727"/>
                  <a:pt x="2941" y="2823"/>
                  <a:pt x="2989" y="2870"/>
                </a:cubicBezTo>
                <a:cubicBezTo>
                  <a:pt x="3001" y="2882"/>
                  <a:pt x="3596" y="3537"/>
                  <a:pt x="3870" y="3775"/>
                </a:cubicBezTo>
                <a:cubicBezTo>
                  <a:pt x="3846" y="3847"/>
                  <a:pt x="3787" y="3906"/>
                  <a:pt x="3715" y="3930"/>
                </a:cubicBezTo>
                <a:cubicBezTo>
                  <a:pt x="3693" y="3941"/>
                  <a:pt x="3669" y="3949"/>
                  <a:pt x="3643" y="3949"/>
                </a:cubicBezTo>
                <a:cubicBezTo>
                  <a:pt x="3613" y="3949"/>
                  <a:pt x="3581" y="3938"/>
                  <a:pt x="3549" y="3906"/>
                </a:cubicBezTo>
                <a:cubicBezTo>
                  <a:pt x="3334" y="3727"/>
                  <a:pt x="3132" y="3501"/>
                  <a:pt x="3049" y="3418"/>
                </a:cubicBezTo>
                <a:cubicBezTo>
                  <a:pt x="3017" y="3386"/>
                  <a:pt x="2976" y="3372"/>
                  <a:pt x="2935" y="3372"/>
                </a:cubicBezTo>
                <a:cubicBezTo>
                  <a:pt x="2898" y="3372"/>
                  <a:pt x="2862" y="3383"/>
                  <a:pt x="2834" y="3406"/>
                </a:cubicBezTo>
                <a:cubicBezTo>
                  <a:pt x="2787" y="3466"/>
                  <a:pt x="2775" y="3561"/>
                  <a:pt x="2834" y="3620"/>
                </a:cubicBezTo>
                <a:cubicBezTo>
                  <a:pt x="2930" y="3716"/>
                  <a:pt x="3072" y="3870"/>
                  <a:pt x="3227" y="4013"/>
                </a:cubicBezTo>
                <a:lnTo>
                  <a:pt x="3156" y="4013"/>
                </a:lnTo>
                <a:cubicBezTo>
                  <a:pt x="3061" y="4013"/>
                  <a:pt x="2894" y="3954"/>
                  <a:pt x="2810" y="3894"/>
                </a:cubicBezTo>
                <a:cubicBezTo>
                  <a:pt x="2703" y="3835"/>
                  <a:pt x="2072" y="3358"/>
                  <a:pt x="1513" y="2894"/>
                </a:cubicBezTo>
                <a:cubicBezTo>
                  <a:pt x="1441" y="2823"/>
                  <a:pt x="1310" y="2692"/>
                  <a:pt x="1191" y="2561"/>
                </a:cubicBezTo>
                <a:cubicBezTo>
                  <a:pt x="1096" y="2477"/>
                  <a:pt x="1025" y="2394"/>
                  <a:pt x="965" y="2346"/>
                </a:cubicBezTo>
                <a:cubicBezTo>
                  <a:pt x="1084" y="1942"/>
                  <a:pt x="1263" y="1334"/>
                  <a:pt x="1358" y="834"/>
                </a:cubicBezTo>
                <a:close/>
                <a:moveTo>
                  <a:pt x="274" y="1"/>
                </a:moveTo>
                <a:lnTo>
                  <a:pt x="274" y="287"/>
                </a:lnTo>
                <a:cubicBezTo>
                  <a:pt x="644" y="334"/>
                  <a:pt x="989" y="394"/>
                  <a:pt x="1132" y="465"/>
                </a:cubicBezTo>
                <a:cubicBezTo>
                  <a:pt x="1048" y="1108"/>
                  <a:pt x="703" y="2227"/>
                  <a:pt x="596" y="2573"/>
                </a:cubicBezTo>
                <a:lnTo>
                  <a:pt x="1" y="2573"/>
                </a:lnTo>
                <a:lnTo>
                  <a:pt x="1" y="2858"/>
                </a:lnTo>
                <a:lnTo>
                  <a:pt x="703" y="2858"/>
                </a:lnTo>
                <a:cubicBezTo>
                  <a:pt x="763" y="2858"/>
                  <a:pt x="822" y="2823"/>
                  <a:pt x="846" y="2763"/>
                </a:cubicBezTo>
                <a:cubicBezTo>
                  <a:pt x="846" y="2751"/>
                  <a:pt x="858" y="2715"/>
                  <a:pt x="870" y="2656"/>
                </a:cubicBezTo>
                <a:cubicBezTo>
                  <a:pt x="905" y="2692"/>
                  <a:pt x="941" y="2727"/>
                  <a:pt x="977" y="2763"/>
                </a:cubicBezTo>
                <a:cubicBezTo>
                  <a:pt x="1108" y="2906"/>
                  <a:pt x="1239" y="3037"/>
                  <a:pt x="1334" y="3120"/>
                </a:cubicBezTo>
                <a:cubicBezTo>
                  <a:pt x="1870" y="3561"/>
                  <a:pt x="2525" y="4049"/>
                  <a:pt x="2644" y="4144"/>
                </a:cubicBezTo>
                <a:cubicBezTo>
                  <a:pt x="2763" y="4204"/>
                  <a:pt x="2989" y="4311"/>
                  <a:pt x="3168" y="4311"/>
                </a:cubicBezTo>
                <a:cubicBezTo>
                  <a:pt x="3311" y="4311"/>
                  <a:pt x="3418" y="4275"/>
                  <a:pt x="3489" y="4216"/>
                </a:cubicBezTo>
                <a:cubicBezTo>
                  <a:pt x="3539" y="4232"/>
                  <a:pt x="3589" y="4241"/>
                  <a:pt x="3640" y="4241"/>
                </a:cubicBezTo>
                <a:cubicBezTo>
                  <a:pt x="3698" y="4241"/>
                  <a:pt x="3759" y="4229"/>
                  <a:pt x="3823" y="4204"/>
                </a:cubicBezTo>
                <a:cubicBezTo>
                  <a:pt x="3953" y="4156"/>
                  <a:pt x="4061" y="4049"/>
                  <a:pt x="4120" y="3930"/>
                </a:cubicBezTo>
                <a:cubicBezTo>
                  <a:pt x="4158" y="3937"/>
                  <a:pt x="4197" y="3941"/>
                  <a:pt x="4236" y="3941"/>
                </a:cubicBezTo>
                <a:cubicBezTo>
                  <a:pt x="4321" y="3941"/>
                  <a:pt x="4408" y="3923"/>
                  <a:pt x="4489" y="3882"/>
                </a:cubicBezTo>
                <a:cubicBezTo>
                  <a:pt x="4596" y="3823"/>
                  <a:pt x="4680" y="3727"/>
                  <a:pt x="4727" y="3620"/>
                </a:cubicBezTo>
                <a:cubicBezTo>
                  <a:pt x="4742" y="3622"/>
                  <a:pt x="4757" y="3623"/>
                  <a:pt x="4771" y="3623"/>
                </a:cubicBezTo>
                <a:cubicBezTo>
                  <a:pt x="4873" y="3623"/>
                  <a:pt x="4967" y="3585"/>
                  <a:pt x="5061" y="3501"/>
                </a:cubicBezTo>
                <a:cubicBezTo>
                  <a:pt x="5192" y="3394"/>
                  <a:pt x="5239" y="3227"/>
                  <a:pt x="5216" y="3073"/>
                </a:cubicBezTo>
                <a:lnTo>
                  <a:pt x="5442" y="2918"/>
                </a:lnTo>
                <a:cubicBezTo>
                  <a:pt x="5466" y="2965"/>
                  <a:pt x="5477" y="3013"/>
                  <a:pt x="5477" y="3049"/>
                </a:cubicBezTo>
                <a:cubicBezTo>
                  <a:pt x="5501" y="3108"/>
                  <a:pt x="5561" y="3156"/>
                  <a:pt x="5620" y="3156"/>
                </a:cubicBezTo>
                <a:lnTo>
                  <a:pt x="6239" y="3156"/>
                </a:lnTo>
                <a:lnTo>
                  <a:pt x="6239" y="2858"/>
                </a:lnTo>
                <a:lnTo>
                  <a:pt x="5728" y="2858"/>
                </a:lnTo>
                <a:cubicBezTo>
                  <a:pt x="5597" y="2418"/>
                  <a:pt x="5192" y="1251"/>
                  <a:pt x="4966" y="763"/>
                </a:cubicBezTo>
                <a:cubicBezTo>
                  <a:pt x="5168" y="691"/>
                  <a:pt x="5608" y="572"/>
                  <a:pt x="6239" y="548"/>
                </a:cubicBezTo>
                <a:lnTo>
                  <a:pt x="6239" y="263"/>
                </a:lnTo>
                <a:cubicBezTo>
                  <a:pt x="5263" y="298"/>
                  <a:pt x="4727" y="548"/>
                  <a:pt x="4704" y="560"/>
                </a:cubicBezTo>
                <a:cubicBezTo>
                  <a:pt x="4668" y="572"/>
                  <a:pt x="4632" y="608"/>
                  <a:pt x="4620" y="644"/>
                </a:cubicBezTo>
                <a:cubicBezTo>
                  <a:pt x="4608" y="679"/>
                  <a:pt x="4620" y="715"/>
                  <a:pt x="4632" y="751"/>
                </a:cubicBezTo>
                <a:cubicBezTo>
                  <a:pt x="4418" y="668"/>
                  <a:pt x="4108" y="548"/>
                  <a:pt x="3799" y="406"/>
                </a:cubicBezTo>
                <a:cubicBezTo>
                  <a:pt x="3590" y="315"/>
                  <a:pt x="3411" y="272"/>
                  <a:pt x="3248" y="272"/>
                </a:cubicBezTo>
                <a:cubicBezTo>
                  <a:pt x="3003" y="272"/>
                  <a:pt x="2794" y="370"/>
                  <a:pt x="2572" y="548"/>
                </a:cubicBezTo>
                <a:lnTo>
                  <a:pt x="1406" y="548"/>
                </a:lnTo>
                <a:cubicBezTo>
                  <a:pt x="1417" y="501"/>
                  <a:pt x="1417" y="453"/>
                  <a:pt x="1429" y="406"/>
                </a:cubicBezTo>
                <a:cubicBezTo>
                  <a:pt x="1429" y="370"/>
                  <a:pt x="1417" y="322"/>
                  <a:pt x="1382" y="287"/>
                </a:cubicBezTo>
                <a:cubicBezTo>
                  <a:pt x="1215" y="132"/>
                  <a:pt x="679" y="37"/>
                  <a:pt x="2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2251;p48">
            <a:extLst>
              <a:ext uri="{FF2B5EF4-FFF2-40B4-BE49-F238E27FC236}">
                <a16:creationId xmlns:a16="http://schemas.microsoft.com/office/drawing/2014/main" id="{7400BB0B-E2FB-4D33-A6F3-95AFAC5CB185}"/>
              </a:ext>
            </a:extLst>
          </p:cNvPr>
          <p:cNvGrpSpPr/>
          <p:nvPr/>
        </p:nvGrpSpPr>
        <p:grpSpPr>
          <a:xfrm>
            <a:off x="4000226" y="3105266"/>
            <a:ext cx="461134" cy="461224"/>
            <a:chOff x="3949426" y="2983391"/>
            <a:chExt cx="461134" cy="461224"/>
          </a:xfrm>
        </p:grpSpPr>
        <p:sp>
          <p:nvSpPr>
            <p:cNvPr id="337" name="Google Shape;2252;p48">
              <a:extLst>
                <a:ext uri="{FF2B5EF4-FFF2-40B4-BE49-F238E27FC236}">
                  <a16:creationId xmlns:a16="http://schemas.microsoft.com/office/drawing/2014/main" id="{6CD88246-FE41-4B98-86A0-8A10C4A500A7}"/>
                </a:ext>
              </a:extLst>
            </p:cNvPr>
            <p:cNvSpPr/>
            <p:nvPr/>
          </p:nvSpPr>
          <p:spPr>
            <a:xfrm>
              <a:off x="4157576" y="3091661"/>
              <a:ext cx="61620" cy="61699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191" y="584"/>
                  </a:lnTo>
                  <a:lnTo>
                    <a:pt x="191" y="191"/>
                  </a:lnTo>
                  <a:close/>
                  <a:moveTo>
                    <a:pt x="95" y="1"/>
                  </a:moveTo>
                  <a:cubicBezTo>
                    <a:pt x="36" y="1"/>
                    <a:pt x="0" y="37"/>
                    <a:pt x="0" y="96"/>
                  </a:cubicBezTo>
                  <a:lnTo>
                    <a:pt x="0" y="680"/>
                  </a:lnTo>
                  <a:cubicBezTo>
                    <a:pt x="0" y="739"/>
                    <a:pt x="36" y="787"/>
                    <a:pt x="95" y="787"/>
                  </a:cubicBezTo>
                  <a:lnTo>
                    <a:pt x="679" y="787"/>
                  </a:lnTo>
                  <a:cubicBezTo>
                    <a:pt x="738" y="787"/>
                    <a:pt x="786" y="739"/>
                    <a:pt x="786" y="680"/>
                  </a:cubicBezTo>
                  <a:lnTo>
                    <a:pt x="786" y="96"/>
                  </a:lnTo>
                  <a:cubicBezTo>
                    <a:pt x="786" y="49"/>
                    <a:pt x="738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53;p48">
              <a:extLst>
                <a:ext uri="{FF2B5EF4-FFF2-40B4-BE49-F238E27FC236}">
                  <a16:creationId xmlns:a16="http://schemas.microsoft.com/office/drawing/2014/main" id="{4D57DD90-BF84-4049-8E34-07D518B53EF5}"/>
                </a:ext>
              </a:extLst>
            </p:cNvPr>
            <p:cNvSpPr/>
            <p:nvPr/>
          </p:nvSpPr>
          <p:spPr>
            <a:xfrm>
              <a:off x="4157576" y="3014202"/>
              <a:ext cx="61620" cy="61699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584" y="203"/>
                  </a:moveTo>
                  <a:lnTo>
                    <a:pt x="584" y="596"/>
                  </a:lnTo>
                  <a:lnTo>
                    <a:pt x="191" y="596"/>
                  </a:lnTo>
                  <a:lnTo>
                    <a:pt x="191" y="203"/>
                  </a:lnTo>
                  <a:close/>
                  <a:moveTo>
                    <a:pt x="95" y="1"/>
                  </a:moveTo>
                  <a:cubicBezTo>
                    <a:pt x="36" y="1"/>
                    <a:pt x="0" y="48"/>
                    <a:pt x="0" y="108"/>
                  </a:cubicBezTo>
                  <a:lnTo>
                    <a:pt x="0" y="691"/>
                  </a:lnTo>
                  <a:cubicBezTo>
                    <a:pt x="0" y="739"/>
                    <a:pt x="36" y="786"/>
                    <a:pt x="95" y="786"/>
                  </a:cubicBezTo>
                  <a:lnTo>
                    <a:pt x="679" y="786"/>
                  </a:lnTo>
                  <a:cubicBezTo>
                    <a:pt x="738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38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54;p48">
              <a:extLst>
                <a:ext uri="{FF2B5EF4-FFF2-40B4-BE49-F238E27FC236}">
                  <a16:creationId xmlns:a16="http://schemas.microsoft.com/office/drawing/2014/main" id="{F13B57CD-A1CC-4D15-9E57-9DC16A7D1AFE}"/>
                </a:ext>
              </a:extLst>
            </p:cNvPr>
            <p:cNvSpPr/>
            <p:nvPr/>
          </p:nvSpPr>
          <p:spPr>
            <a:xfrm>
              <a:off x="4234094" y="3091661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191" y="584"/>
                  </a:lnTo>
                  <a:lnTo>
                    <a:pt x="191" y="191"/>
                  </a:lnTo>
                  <a:close/>
                  <a:moveTo>
                    <a:pt x="96" y="1"/>
                  </a:moveTo>
                  <a:cubicBezTo>
                    <a:pt x="48" y="1"/>
                    <a:pt x="1" y="37"/>
                    <a:pt x="1" y="96"/>
                  </a:cubicBezTo>
                  <a:lnTo>
                    <a:pt x="1" y="680"/>
                  </a:lnTo>
                  <a:cubicBezTo>
                    <a:pt x="1" y="739"/>
                    <a:pt x="48" y="787"/>
                    <a:pt x="96" y="787"/>
                  </a:cubicBezTo>
                  <a:lnTo>
                    <a:pt x="691" y="787"/>
                  </a:lnTo>
                  <a:cubicBezTo>
                    <a:pt x="739" y="787"/>
                    <a:pt x="786" y="739"/>
                    <a:pt x="786" y="680"/>
                  </a:cubicBezTo>
                  <a:lnTo>
                    <a:pt x="786" y="96"/>
                  </a:lnTo>
                  <a:cubicBezTo>
                    <a:pt x="786" y="49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55;p48">
              <a:extLst>
                <a:ext uri="{FF2B5EF4-FFF2-40B4-BE49-F238E27FC236}">
                  <a16:creationId xmlns:a16="http://schemas.microsoft.com/office/drawing/2014/main" id="{96A46752-EA45-46BE-AC7B-731CF5584573}"/>
                </a:ext>
              </a:extLst>
            </p:cNvPr>
            <p:cNvSpPr/>
            <p:nvPr/>
          </p:nvSpPr>
          <p:spPr>
            <a:xfrm>
              <a:off x="4234094" y="3014202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203"/>
                  </a:moveTo>
                  <a:lnTo>
                    <a:pt x="584" y="596"/>
                  </a:lnTo>
                  <a:lnTo>
                    <a:pt x="191" y="596"/>
                  </a:lnTo>
                  <a:lnTo>
                    <a:pt x="191" y="203"/>
                  </a:lnTo>
                  <a:close/>
                  <a:moveTo>
                    <a:pt x="96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691"/>
                  </a:lnTo>
                  <a:cubicBezTo>
                    <a:pt x="1" y="739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56;p48">
              <a:extLst>
                <a:ext uri="{FF2B5EF4-FFF2-40B4-BE49-F238E27FC236}">
                  <a16:creationId xmlns:a16="http://schemas.microsoft.com/office/drawing/2014/main" id="{F413D1B5-E73A-4726-AB02-B8FB2CC83FC5}"/>
                </a:ext>
              </a:extLst>
            </p:cNvPr>
            <p:cNvSpPr/>
            <p:nvPr/>
          </p:nvSpPr>
          <p:spPr>
            <a:xfrm>
              <a:off x="4234094" y="3168258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191" y="584"/>
                  </a:lnTo>
                  <a:lnTo>
                    <a:pt x="191" y="191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95"/>
                  </a:cubicBezTo>
                  <a:lnTo>
                    <a:pt x="1" y="691"/>
                  </a:lnTo>
                  <a:cubicBezTo>
                    <a:pt x="1" y="738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6" y="738"/>
                    <a:pt x="786" y="691"/>
                  </a:cubicBezTo>
                  <a:lnTo>
                    <a:pt x="786" y="95"/>
                  </a:lnTo>
                  <a:cubicBezTo>
                    <a:pt x="786" y="48"/>
                    <a:pt x="739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57;p48">
              <a:extLst>
                <a:ext uri="{FF2B5EF4-FFF2-40B4-BE49-F238E27FC236}">
                  <a16:creationId xmlns:a16="http://schemas.microsoft.com/office/drawing/2014/main" id="{A9D04CCE-D350-40DC-8DE6-55EF6FE353E3}"/>
                </a:ext>
              </a:extLst>
            </p:cNvPr>
            <p:cNvSpPr/>
            <p:nvPr/>
          </p:nvSpPr>
          <p:spPr>
            <a:xfrm>
              <a:off x="4234094" y="3244776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203"/>
                  </a:moveTo>
                  <a:lnTo>
                    <a:pt x="584" y="596"/>
                  </a:lnTo>
                  <a:lnTo>
                    <a:pt x="191" y="596"/>
                  </a:lnTo>
                  <a:lnTo>
                    <a:pt x="191" y="203"/>
                  </a:lnTo>
                  <a:close/>
                  <a:moveTo>
                    <a:pt x="96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691"/>
                  </a:lnTo>
                  <a:cubicBezTo>
                    <a:pt x="1" y="739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58;p48">
              <a:extLst>
                <a:ext uri="{FF2B5EF4-FFF2-40B4-BE49-F238E27FC236}">
                  <a16:creationId xmlns:a16="http://schemas.microsoft.com/office/drawing/2014/main" id="{72D7C8FE-CBA1-4D06-A95B-DAA94A55EBEB}"/>
                </a:ext>
              </a:extLst>
            </p:cNvPr>
            <p:cNvSpPr/>
            <p:nvPr/>
          </p:nvSpPr>
          <p:spPr>
            <a:xfrm>
              <a:off x="4041780" y="3275587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96" y="203"/>
                  </a:moveTo>
                  <a:lnTo>
                    <a:pt x="596" y="596"/>
                  </a:lnTo>
                  <a:lnTo>
                    <a:pt x="203" y="596"/>
                  </a:lnTo>
                  <a:lnTo>
                    <a:pt x="203" y="203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691"/>
                  </a:lnTo>
                  <a:cubicBezTo>
                    <a:pt x="1" y="739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7" y="751"/>
                    <a:pt x="787" y="691"/>
                  </a:cubicBezTo>
                  <a:lnTo>
                    <a:pt x="787" y="108"/>
                  </a:lnTo>
                  <a:cubicBezTo>
                    <a:pt x="787" y="48"/>
                    <a:pt x="739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59;p48">
              <a:extLst>
                <a:ext uri="{FF2B5EF4-FFF2-40B4-BE49-F238E27FC236}">
                  <a16:creationId xmlns:a16="http://schemas.microsoft.com/office/drawing/2014/main" id="{392B05C8-416A-4F8D-87AF-967B5079F647}"/>
                </a:ext>
              </a:extLst>
            </p:cNvPr>
            <p:cNvSpPr/>
            <p:nvPr/>
          </p:nvSpPr>
          <p:spPr>
            <a:xfrm>
              <a:off x="4041780" y="3199069"/>
              <a:ext cx="61699" cy="61620"/>
            </a:xfrm>
            <a:custGeom>
              <a:avLst/>
              <a:gdLst/>
              <a:ahLst/>
              <a:cxnLst/>
              <a:rect l="l" t="t" r="r" b="b"/>
              <a:pathLst>
                <a:path w="787" h="786" extrusionOk="0">
                  <a:moveTo>
                    <a:pt x="596" y="191"/>
                  </a:moveTo>
                  <a:lnTo>
                    <a:pt x="596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96" y="0"/>
                  </a:moveTo>
                  <a:cubicBezTo>
                    <a:pt x="48" y="0"/>
                    <a:pt x="1" y="48"/>
                    <a:pt x="1" y="95"/>
                  </a:cubicBezTo>
                  <a:lnTo>
                    <a:pt x="1" y="691"/>
                  </a:lnTo>
                  <a:cubicBezTo>
                    <a:pt x="1" y="738"/>
                    <a:pt x="48" y="786"/>
                    <a:pt x="96" y="786"/>
                  </a:cubicBezTo>
                  <a:lnTo>
                    <a:pt x="691" y="786"/>
                  </a:lnTo>
                  <a:cubicBezTo>
                    <a:pt x="739" y="786"/>
                    <a:pt x="787" y="738"/>
                    <a:pt x="787" y="691"/>
                  </a:cubicBezTo>
                  <a:lnTo>
                    <a:pt x="787" y="95"/>
                  </a:lnTo>
                  <a:cubicBezTo>
                    <a:pt x="787" y="48"/>
                    <a:pt x="739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60;p48">
              <a:extLst>
                <a:ext uri="{FF2B5EF4-FFF2-40B4-BE49-F238E27FC236}">
                  <a16:creationId xmlns:a16="http://schemas.microsoft.com/office/drawing/2014/main" id="{721E8CC5-1A3A-4303-B04C-523F402D3318}"/>
                </a:ext>
              </a:extLst>
            </p:cNvPr>
            <p:cNvSpPr/>
            <p:nvPr/>
          </p:nvSpPr>
          <p:spPr>
            <a:xfrm>
              <a:off x="4053932" y="3091661"/>
              <a:ext cx="61699" cy="61699"/>
            </a:xfrm>
            <a:custGeom>
              <a:avLst/>
              <a:gdLst/>
              <a:ahLst/>
              <a:cxnLst/>
              <a:rect l="l" t="t" r="r" b="b"/>
              <a:pathLst>
                <a:path w="787" h="787" extrusionOk="0">
                  <a:moveTo>
                    <a:pt x="584" y="191"/>
                  </a:moveTo>
                  <a:lnTo>
                    <a:pt x="584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96" y="1"/>
                  </a:moveTo>
                  <a:cubicBezTo>
                    <a:pt x="48" y="1"/>
                    <a:pt x="1" y="37"/>
                    <a:pt x="1" y="96"/>
                  </a:cubicBezTo>
                  <a:lnTo>
                    <a:pt x="1" y="680"/>
                  </a:lnTo>
                  <a:cubicBezTo>
                    <a:pt x="1" y="739"/>
                    <a:pt x="48" y="787"/>
                    <a:pt x="96" y="787"/>
                  </a:cubicBezTo>
                  <a:lnTo>
                    <a:pt x="691" y="787"/>
                  </a:lnTo>
                  <a:cubicBezTo>
                    <a:pt x="739" y="787"/>
                    <a:pt x="786" y="739"/>
                    <a:pt x="786" y="680"/>
                  </a:cubicBezTo>
                  <a:lnTo>
                    <a:pt x="786" y="96"/>
                  </a:lnTo>
                  <a:cubicBezTo>
                    <a:pt x="786" y="37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61;p48">
              <a:extLst>
                <a:ext uri="{FF2B5EF4-FFF2-40B4-BE49-F238E27FC236}">
                  <a16:creationId xmlns:a16="http://schemas.microsoft.com/office/drawing/2014/main" id="{0229E747-1F02-4340-A302-BDDF8ED873C9}"/>
                </a:ext>
              </a:extLst>
            </p:cNvPr>
            <p:cNvSpPr/>
            <p:nvPr/>
          </p:nvSpPr>
          <p:spPr>
            <a:xfrm>
              <a:off x="4041780" y="3353047"/>
              <a:ext cx="61699" cy="60758"/>
            </a:xfrm>
            <a:custGeom>
              <a:avLst/>
              <a:gdLst/>
              <a:ahLst/>
              <a:cxnLst/>
              <a:rect l="l" t="t" r="r" b="b"/>
              <a:pathLst>
                <a:path w="787" h="775" extrusionOk="0">
                  <a:moveTo>
                    <a:pt x="596" y="191"/>
                  </a:moveTo>
                  <a:lnTo>
                    <a:pt x="596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96" y="1"/>
                  </a:moveTo>
                  <a:cubicBezTo>
                    <a:pt x="48" y="1"/>
                    <a:pt x="1" y="36"/>
                    <a:pt x="1" y="96"/>
                  </a:cubicBezTo>
                  <a:lnTo>
                    <a:pt x="1" y="679"/>
                  </a:lnTo>
                  <a:cubicBezTo>
                    <a:pt x="1" y="739"/>
                    <a:pt x="48" y="775"/>
                    <a:pt x="96" y="775"/>
                  </a:cubicBezTo>
                  <a:lnTo>
                    <a:pt x="691" y="775"/>
                  </a:lnTo>
                  <a:cubicBezTo>
                    <a:pt x="739" y="775"/>
                    <a:pt x="787" y="739"/>
                    <a:pt x="787" y="679"/>
                  </a:cubicBezTo>
                  <a:lnTo>
                    <a:pt x="787" y="96"/>
                  </a:lnTo>
                  <a:cubicBezTo>
                    <a:pt x="787" y="36"/>
                    <a:pt x="73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62;p48">
              <a:extLst>
                <a:ext uri="{FF2B5EF4-FFF2-40B4-BE49-F238E27FC236}">
                  <a16:creationId xmlns:a16="http://schemas.microsoft.com/office/drawing/2014/main" id="{0BA29523-5DE5-4D56-A003-491DC974179E}"/>
                </a:ext>
              </a:extLst>
            </p:cNvPr>
            <p:cNvSpPr/>
            <p:nvPr/>
          </p:nvSpPr>
          <p:spPr>
            <a:xfrm>
              <a:off x="4118376" y="3275587"/>
              <a:ext cx="61620" cy="61699"/>
            </a:xfrm>
            <a:custGeom>
              <a:avLst/>
              <a:gdLst/>
              <a:ahLst/>
              <a:cxnLst/>
              <a:rect l="l" t="t" r="r" b="b"/>
              <a:pathLst>
                <a:path w="786" h="787" extrusionOk="0">
                  <a:moveTo>
                    <a:pt x="595" y="203"/>
                  </a:moveTo>
                  <a:lnTo>
                    <a:pt x="595" y="596"/>
                  </a:lnTo>
                  <a:lnTo>
                    <a:pt x="203" y="596"/>
                  </a:lnTo>
                  <a:lnTo>
                    <a:pt x="203" y="203"/>
                  </a:lnTo>
                  <a:close/>
                  <a:moveTo>
                    <a:pt x="107" y="0"/>
                  </a:moveTo>
                  <a:cubicBezTo>
                    <a:pt x="48" y="0"/>
                    <a:pt x="0" y="48"/>
                    <a:pt x="0" y="108"/>
                  </a:cubicBezTo>
                  <a:lnTo>
                    <a:pt x="0" y="691"/>
                  </a:lnTo>
                  <a:cubicBezTo>
                    <a:pt x="0" y="739"/>
                    <a:pt x="48" y="786"/>
                    <a:pt x="107" y="786"/>
                  </a:cubicBezTo>
                  <a:lnTo>
                    <a:pt x="691" y="786"/>
                  </a:lnTo>
                  <a:cubicBezTo>
                    <a:pt x="750" y="786"/>
                    <a:pt x="786" y="751"/>
                    <a:pt x="786" y="691"/>
                  </a:cubicBezTo>
                  <a:lnTo>
                    <a:pt x="786" y="108"/>
                  </a:lnTo>
                  <a:cubicBezTo>
                    <a:pt x="786" y="48"/>
                    <a:pt x="75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63;p48">
              <a:extLst>
                <a:ext uri="{FF2B5EF4-FFF2-40B4-BE49-F238E27FC236}">
                  <a16:creationId xmlns:a16="http://schemas.microsoft.com/office/drawing/2014/main" id="{A6C37EBF-33D2-499C-8B4C-39991BDDB610}"/>
                </a:ext>
              </a:extLst>
            </p:cNvPr>
            <p:cNvSpPr/>
            <p:nvPr/>
          </p:nvSpPr>
          <p:spPr>
            <a:xfrm>
              <a:off x="4118376" y="3199069"/>
              <a:ext cx="61620" cy="61620"/>
            </a:xfrm>
            <a:custGeom>
              <a:avLst/>
              <a:gdLst/>
              <a:ahLst/>
              <a:cxnLst/>
              <a:rect l="l" t="t" r="r" b="b"/>
              <a:pathLst>
                <a:path w="786" h="786" extrusionOk="0">
                  <a:moveTo>
                    <a:pt x="595" y="191"/>
                  </a:moveTo>
                  <a:lnTo>
                    <a:pt x="595" y="584"/>
                  </a:lnTo>
                  <a:lnTo>
                    <a:pt x="203" y="584"/>
                  </a:lnTo>
                  <a:lnTo>
                    <a:pt x="203" y="191"/>
                  </a:lnTo>
                  <a:close/>
                  <a:moveTo>
                    <a:pt x="107" y="0"/>
                  </a:moveTo>
                  <a:cubicBezTo>
                    <a:pt x="48" y="0"/>
                    <a:pt x="0" y="48"/>
                    <a:pt x="0" y="95"/>
                  </a:cubicBezTo>
                  <a:lnTo>
                    <a:pt x="0" y="691"/>
                  </a:lnTo>
                  <a:cubicBezTo>
                    <a:pt x="0" y="738"/>
                    <a:pt x="48" y="786"/>
                    <a:pt x="107" y="786"/>
                  </a:cubicBezTo>
                  <a:lnTo>
                    <a:pt x="691" y="786"/>
                  </a:lnTo>
                  <a:cubicBezTo>
                    <a:pt x="750" y="786"/>
                    <a:pt x="786" y="738"/>
                    <a:pt x="786" y="691"/>
                  </a:cubicBezTo>
                  <a:lnTo>
                    <a:pt x="786" y="95"/>
                  </a:lnTo>
                  <a:cubicBezTo>
                    <a:pt x="786" y="48"/>
                    <a:pt x="75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64;p48">
              <a:extLst>
                <a:ext uri="{FF2B5EF4-FFF2-40B4-BE49-F238E27FC236}">
                  <a16:creationId xmlns:a16="http://schemas.microsoft.com/office/drawing/2014/main" id="{D6F1512D-610F-4470-8A9B-2DF3636D7798}"/>
                </a:ext>
              </a:extLst>
            </p:cNvPr>
            <p:cNvSpPr/>
            <p:nvPr/>
          </p:nvSpPr>
          <p:spPr>
            <a:xfrm>
              <a:off x="4118376" y="3353047"/>
              <a:ext cx="61620" cy="91568"/>
            </a:xfrm>
            <a:custGeom>
              <a:avLst/>
              <a:gdLst/>
              <a:ahLst/>
              <a:cxnLst/>
              <a:rect l="l" t="t" r="r" b="b"/>
              <a:pathLst>
                <a:path w="786" h="1168" extrusionOk="0">
                  <a:moveTo>
                    <a:pt x="595" y="191"/>
                  </a:moveTo>
                  <a:lnTo>
                    <a:pt x="595" y="977"/>
                  </a:lnTo>
                  <a:lnTo>
                    <a:pt x="203" y="977"/>
                  </a:lnTo>
                  <a:lnTo>
                    <a:pt x="203" y="191"/>
                  </a:lnTo>
                  <a:close/>
                  <a:moveTo>
                    <a:pt x="107" y="1"/>
                  </a:moveTo>
                  <a:cubicBezTo>
                    <a:pt x="48" y="1"/>
                    <a:pt x="0" y="36"/>
                    <a:pt x="0" y="96"/>
                  </a:cubicBezTo>
                  <a:lnTo>
                    <a:pt x="0" y="1072"/>
                  </a:lnTo>
                  <a:cubicBezTo>
                    <a:pt x="0" y="1132"/>
                    <a:pt x="48" y="1167"/>
                    <a:pt x="107" y="1167"/>
                  </a:cubicBezTo>
                  <a:lnTo>
                    <a:pt x="691" y="1167"/>
                  </a:lnTo>
                  <a:cubicBezTo>
                    <a:pt x="750" y="1167"/>
                    <a:pt x="786" y="1132"/>
                    <a:pt x="786" y="1072"/>
                  </a:cubicBezTo>
                  <a:lnTo>
                    <a:pt x="786" y="96"/>
                  </a:lnTo>
                  <a:cubicBezTo>
                    <a:pt x="786" y="36"/>
                    <a:pt x="750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65;p48">
              <a:extLst>
                <a:ext uri="{FF2B5EF4-FFF2-40B4-BE49-F238E27FC236}">
                  <a16:creationId xmlns:a16="http://schemas.microsoft.com/office/drawing/2014/main" id="{00E54C81-3727-4C8B-8981-55D7F5D42763}"/>
                </a:ext>
              </a:extLst>
            </p:cNvPr>
            <p:cNvSpPr/>
            <p:nvPr/>
          </p:nvSpPr>
          <p:spPr>
            <a:xfrm>
              <a:off x="3949426" y="2983391"/>
              <a:ext cx="461134" cy="461212"/>
            </a:xfrm>
            <a:custGeom>
              <a:avLst/>
              <a:gdLst/>
              <a:ahLst/>
              <a:cxnLst/>
              <a:rect l="l" t="t" r="r" b="b"/>
              <a:pathLst>
                <a:path w="5882" h="5883" extrusionOk="0">
                  <a:moveTo>
                    <a:pt x="3239" y="2549"/>
                  </a:moveTo>
                  <a:lnTo>
                    <a:pt x="3239" y="5692"/>
                  </a:lnTo>
                  <a:lnTo>
                    <a:pt x="881" y="5692"/>
                  </a:lnTo>
                  <a:lnTo>
                    <a:pt x="881" y="2549"/>
                  </a:lnTo>
                  <a:close/>
                  <a:moveTo>
                    <a:pt x="4715" y="203"/>
                  </a:moveTo>
                  <a:lnTo>
                    <a:pt x="4715" y="5692"/>
                  </a:lnTo>
                  <a:lnTo>
                    <a:pt x="3429" y="5692"/>
                  </a:lnTo>
                  <a:lnTo>
                    <a:pt x="3429" y="2453"/>
                  </a:lnTo>
                  <a:cubicBezTo>
                    <a:pt x="3441" y="2406"/>
                    <a:pt x="3393" y="2358"/>
                    <a:pt x="3334" y="2358"/>
                  </a:cubicBezTo>
                  <a:lnTo>
                    <a:pt x="2358" y="2358"/>
                  </a:lnTo>
                  <a:lnTo>
                    <a:pt x="2358" y="203"/>
                  </a:lnTo>
                  <a:close/>
                  <a:moveTo>
                    <a:pt x="2262" y="1"/>
                  </a:moveTo>
                  <a:cubicBezTo>
                    <a:pt x="2203" y="1"/>
                    <a:pt x="2155" y="48"/>
                    <a:pt x="2155" y="108"/>
                  </a:cubicBezTo>
                  <a:lnTo>
                    <a:pt x="2155" y="2358"/>
                  </a:lnTo>
                  <a:lnTo>
                    <a:pt x="786" y="2358"/>
                  </a:lnTo>
                  <a:cubicBezTo>
                    <a:pt x="738" y="2358"/>
                    <a:pt x="691" y="2406"/>
                    <a:pt x="691" y="2453"/>
                  </a:cubicBezTo>
                  <a:lnTo>
                    <a:pt x="691" y="5692"/>
                  </a:lnTo>
                  <a:lnTo>
                    <a:pt x="107" y="5692"/>
                  </a:lnTo>
                  <a:cubicBezTo>
                    <a:pt x="48" y="5692"/>
                    <a:pt x="0" y="5740"/>
                    <a:pt x="0" y="5787"/>
                  </a:cubicBezTo>
                  <a:cubicBezTo>
                    <a:pt x="0" y="5847"/>
                    <a:pt x="48" y="5882"/>
                    <a:pt x="107" y="5882"/>
                  </a:cubicBezTo>
                  <a:lnTo>
                    <a:pt x="5787" y="5882"/>
                  </a:lnTo>
                  <a:cubicBezTo>
                    <a:pt x="5834" y="5882"/>
                    <a:pt x="5882" y="5847"/>
                    <a:pt x="5882" y="5787"/>
                  </a:cubicBezTo>
                  <a:cubicBezTo>
                    <a:pt x="5882" y="5740"/>
                    <a:pt x="5846" y="5692"/>
                    <a:pt x="5787" y="5692"/>
                  </a:cubicBezTo>
                  <a:lnTo>
                    <a:pt x="4906" y="5692"/>
                  </a:lnTo>
                  <a:lnTo>
                    <a:pt x="4906" y="108"/>
                  </a:lnTo>
                  <a:cubicBezTo>
                    <a:pt x="4906" y="48"/>
                    <a:pt x="4858" y="1"/>
                    <a:pt x="4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66;p48">
              <a:extLst>
                <a:ext uri="{FF2B5EF4-FFF2-40B4-BE49-F238E27FC236}">
                  <a16:creationId xmlns:a16="http://schemas.microsoft.com/office/drawing/2014/main" id="{690AAEE9-AC2A-40DE-821A-17272377B152}"/>
                </a:ext>
              </a:extLst>
            </p:cNvPr>
            <p:cNvSpPr/>
            <p:nvPr/>
          </p:nvSpPr>
          <p:spPr>
            <a:xfrm>
              <a:off x="4235975" y="3353047"/>
              <a:ext cx="61699" cy="91568"/>
            </a:xfrm>
            <a:custGeom>
              <a:avLst/>
              <a:gdLst/>
              <a:ahLst/>
              <a:cxnLst/>
              <a:rect l="l" t="t" r="r" b="b"/>
              <a:pathLst>
                <a:path w="787" h="1168" extrusionOk="0">
                  <a:moveTo>
                    <a:pt x="584" y="179"/>
                  </a:moveTo>
                  <a:lnTo>
                    <a:pt x="584" y="977"/>
                  </a:lnTo>
                  <a:lnTo>
                    <a:pt x="191" y="977"/>
                  </a:lnTo>
                  <a:lnTo>
                    <a:pt x="191" y="179"/>
                  </a:lnTo>
                  <a:close/>
                  <a:moveTo>
                    <a:pt x="96" y="1"/>
                  </a:moveTo>
                  <a:cubicBezTo>
                    <a:pt x="48" y="1"/>
                    <a:pt x="0" y="36"/>
                    <a:pt x="0" y="96"/>
                  </a:cubicBezTo>
                  <a:lnTo>
                    <a:pt x="0" y="1072"/>
                  </a:lnTo>
                  <a:cubicBezTo>
                    <a:pt x="0" y="1132"/>
                    <a:pt x="36" y="1167"/>
                    <a:pt x="96" y="1167"/>
                  </a:cubicBezTo>
                  <a:lnTo>
                    <a:pt x="679" y="1167"/>
                  </a:lnTo>
                  <a:cubicBezTo>
                    <a:pt x="739" y="1167"/>
                    <a:pt x="786" y="1132"/>
                    <a:pt x="786" y="1072"/>
                  </a:cubicBezTo>
                  <a:lnTo>
                    <a:pt x="786" y="96"/>
                  </a:lnTo>
                  <a:cubicBezTo>
                    <a:pt x="786" y="36"/>
                    <a:pt x="739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67;p48">
              <a:extLst>
                <a:ext uri="{FF2B5EF4-FFF2-40B4-BE49-F238E27FC236}">
                  <a16:creationId xmlns:a16="http://schemas.microsoft.com/office/drawing/2014/main" id="{ADF90457-082B-4F9D-8B6B-E776193AF349}"/>
                </a:ext>
              </a:extLst>
            </p:cNvPr>
            <p:cNvSpPr/>
            <p:nvPr/>
          </p:nvSpPr>
          <p:spPr>
            <a:xfrm>
              <a:off x="4021239" y="3058106"/>
              <a:ext cx="113049" cy="110227"/>
            </a:xfrm>
            <a:custGeom>
              <a:avLst/>
              <a:gdLst/>
              <a:ahLst/>
              <a:cxnLst/>
              <a:rect l="l" t="t" r="r" b="b"/>
              <a:pathLst>
                <a:path w="1442" h="1406" extrusionOk="0">
                  <a:moveTo>
                    <a:pt x="1251" y="226"/>
                  </a:moveTo>
                  <a:lnTo>
                    <a:pt x="1251" y="1381"/>
                  </a:lnTo>
                  <a:lnTo>
                    <a:pt x="227" y="1381"/>
                  </a:lnTo>
                  <a:lnTo>
                    <a:pt x="227" y="226"/>
                  </a:lnTo>
                  <a:close/>
                  <a:moveTo>
                    <a:pt x="203" y="0"/>
                  </a:moveTo>
                  <a:cubicBezTo>
                    <a:pt x="84" y="0"/>
                    <a:pt x="1" y="96"/>
                    <a:pt x="1" y="203"/>
                  </a:cubicBezTo>
                  <a:lnTo>
                    <a:pt x="1" y="1405"/>
                  </a:lnTo>
                  <a:lnTo>
                    <a:pt x="1442" y="1405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2268;p48">
            <a:extLst>
              <a:ext uri="{FF2B5EF4-FFF2-40B4-BE49-F238E27FC236}">
                <a16:creationId xmlns:a16="http://schemas.microsoft.com/office/drawing/2014/main" id="{35166027-B9BB-4D77-B506-8D68057C0161}"/>
              </a:ext>
            </a:extLst>
          </p:cNvPr>
          <p:cNvGrpSpPr/>
          <p:nvPr/>
        </p:nvGrpSpPr>
        <p:grpSpPr>
          <a:xfrm>
            <a:off x="4778858" y="1897088"/>
            <a:ext cx="478744" cy="478715"/>
            <a:chOff x="4689015" y="2131647"/>
            <a:chExt cx="364674" cy="364679"/>
          </a:xfrm>
        </p:grpSpPr>
        <p:sp>
          <p:nvSpPr>
            <p:cNvPr id="354" name="Google Shape;2269;p48">
              <a:extLst>
                <a:ext uri="{FF2B5EF4-FFF2-40B4-BE49-F238E27FC236}">
                  <a16:creationId xmlns:a16="http://schemas.microsoft.com/office/drawing/2014/main" id="{7448F064-93D0-4C02-AC4B-C49100FA0C3E}"/>
                </a:ext>
              </a:extLst>
            </p:cNvPr>
            <p:cNvSpPr/>
            <p:nvPr/>
          </p:nvSpPr>
          <p:spPr>
            <a:xfrm>
              <a:off x="4689015" y="2481284"/>
              <a:ext cx="364674" cy="15042"/>
            </a:xfrm>
            <a:custGeom>
              <a:avLst/>
              <a:gdLst/>
              <a:ahLst/>
              <a:cxnLst/>
              <a:rect l="l" t="t" r="r" b="b"/>
              <a:pathLst>
                <a:path w="6085" h="251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191"/>
                    <a:pt x="60" y="250"/>
                    <a:pt x="131" y="250"/>
                  </a:cubicBezTo>
                  <a:lnTo>
                    <a:pt x="5953" y="250"/>
                  </a:lnTo>
                  <a:cubicBezTo>
                    <a:pt x="6025" y="250"/>
                    <a:pt x="6084" y="191"/>
                    <a:pt x="6084" y="131"/>
                  </a:cubicBezTo>
                  <a:cubicBezTo>
                    <a:pt x="6084" y="60"/>
                    <a:pt x="6025" y="0"/>
                    <a:pt x="5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70;p48">
              <a:extLst>
                <a:ext uri="{FF2B5EF4-FFF2-40B4-BE49-F238E27FC236}">
                  <a16:creationId xmlns:a16="http://schemas.microsoft.com/office/drawing/2014/main" id="{69AC504A-146C-4F25-B562-7E0A0F7B2865}"/>
                </a:ext>
              </a:extLst>
            </p:cNvPr>
            <p:cNvSpPr/>
            <p:nvPr/>
          </p:nvSpPr>
          <p:spPr>
            <a:xfrm>
              <a:off x="4703997" y="2389950"/>
              <a:ext cx="60709" cy="106376"/>
            </a:xfrm>
            <a:custGeom>
              <a:avLst/>
              <a:gdLst/>
              <a:ahLst/>
              <a:cxnLst/>
              <a:rect l="l" t="t" r="r" b="b"/>
              <a:pathLst>
                <a:path w="1013" h="1775" extrusionOk="0">
                  <a:moveTo>
                    <a:pt x="762" y="262"/>
                  </a:moveTo>
                  <a:lnTo>
                    <a:pt x="762" y="1524"/>
                  </a:lnTo>
                  <a:lnTo>
                    <a:pt x="262" y="1524"/>
                  </a:lnTo>
                  <a:lnTo>
                    <a:pt x="262" y="262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1644"/>
                  </a:lnTo>
                  <a:cubicBezTo>
                    <a:pt x="0" y="1715"/>
                    <a:pt x="60" y="1774"/>
                    <a:pt x="131" y="1774"/>
                  </a:cubicBezTo>
                  <a:lnTo>
                    <a:pt x="893" y="1774"/>
                  </a:lnTo>
                  <a:cubicBezTo>
                    <a:pt x="965" y="1774"/>
                    <a:pt x="1012" y="1715"/>
                    <a:pt x="1012" y="1644"/>
                  </a:cubicBezTo>
                  <a:lnTo>
                    <a:pt x="1012" y="131"/>
                  </a:lnTo>
                  <a:cubicBezTo>
                    <a:pt x="1012" y="60"/>
                    <a:pt x="965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71;p48">
              <a:extLst>
                <a:ext uri="{FF2B5EF4-FFF2-40B4-BE49-F238E27FC236}">
                  <a16:creationId xmlns:a16="http://schemas.microsoft.com/office/drawing/2014/main" id="{676B6073-BB15-4D74-B29A-06556CA5CBDD}"/>
                </a:ext>
              </a:extLst>
            </p:cNvPr>
            <p:cNvSpPr/>
            <p:nvPr/>
          </p:nvSpPr>
          <p:spPr>
            <a:xfrm>
              <a:off x="4795332" y="2314317"/>
              <a:ext cx="60709" cy="182007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762" y="250"/>
                  </a:moveTo>
                  <a:lnTo>
                    <a:pt x="762" y="2786"/>
                  </a:lnTo>
                  <a:lnTo>
                    <a:pt x="250" y="2786"/>
                  </a:lnTo>
                  <a:lnTo>
                    <a:pt x="250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2906"/>
                  </a:lnTo>
                  <a:cubicBezTo>
                    <a:pt x="0" y="2977"/>
                    <a:pt x="60" y="3036"/>
                    <a:pt x="131" y="3036"/>
                  </a:cubicBezTo>
                  <a:lnTo>
                    <a:pt x="881" y="3036"/>
                  </a:lnTo>
                  <a:cubicBezTo>
                    <a:pt x="953" y="3036"/>
                    <a:pt x="1012" y="2977"/>
                    <a:pt x="1012" y="2906"/>
                  </a:cubicBezTo>
                  <a:lnTo>
                    <a:pt x="1012" y="119"/>
                  </a:lnTo>
                  <a:cubicBezTo>
                    <a:pt x="1012" y="60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72;p48">
              <a:extLst>
                <a:ext uri="{FF2B5EF4-FFF2-40B4-BE49-F238E27FC236}">
                  <a16:creationId xmlns:a16="http://schemas.microsoft.com/office/drawing/2014/main" id="{1B69B7DE-5369-4F8F-B819-549232131D9E}"/>
                </a:ext>
              </a:extLst>
            </p:cNvPr>
            <p:cNvSpPr/>
            <p:nvPr/>
          </p:nvSpPr>
          <p:spPr>
            <a:xfrm>
              <a:off x="4886666" y="2344282"/>
              <a:ext cx="60709" cy="152042"/>
            </a:xfrm>
            <a:custGeom>
              <a:avLst/>
              <a:gdLst/>
              <a:ahLst/>
              <a:cxnLst/>
              <a:rect l="l" t="t" r="r" b="b"/>
              <a:pathLst>
                <a:path w="1013" h="2537" extrusionOk="0">
                  <a:moveTo>
                    <a:pt x="750" y="262"/>
                  </a:moveTo>
                  <a:lnTo>
                    <a:pt x="750" y="2286"/>
                  </a:lnTo>
                  <a:lnTo>
                    <a:pt x="250" y="2286"/>
                  </a:lnTo>
                  <a:lnTo>
                    <a:pt x="250" y="262"/>
                  </a:lnTo>
                  <a:close/>
                  <a:moveTo>
                    <a:pt x="119" y="0"/>
                  </a:moveTo>
                  <a:cubicBezTo>
                    <a:pt x="48" y="0"/>
                    <a:pt x="0" y="60"/>
                    <a:pt x="0" y="131"/>
                  </a:cubicBezTo>
                  <a:lnTo>
                    <a:pt x="0" y="2417"/>
                  </a:lnTo>
                  <a:cubicBezTo>
                    <a:pt x="0" y="2477"/>
                    <a:pt x="48" y="2536"/>
                    <a:pt x="119" y="2536"/>
                  </a:cubicBezTo>
                  <a:lnTo>
                    <a:pt x="881" y="2536"/>
                  </a:lnTo>
                  <a:cubicBezTo>
                    <a:pt x="953" y="2536"/>
                    <a:pt x="1012" y="2477"/>
                    <a:pt x="1012" y="2417"/>
                  </a:cubicBezTo>
                  <a:lnTo>
                    <a:pt x="1012" y="131"/>
                  </a:lnTo>
                  <a:cubicBezTo>
                    <a:pt x="1012" y="60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73;p48">
              <a:extLst>
                <a:ext uri="{FF2B5EF4-FFF2-40B4-BE49-F238E27FC236}">
                  <a16:creationId xmlns:a16="http://schemas.microsoft.com/office/drawing/2014/main" id="{A61690F7-3FBE-48B0-A771-7BEB185E848D}"/>
                </a:ext>
              </a:extLst>
            </p:cNvPr>
            <p:cNvSpPr/>
            <p:nvPr/>
          </p:nvSpPr>
          <p:spPr>
            <a:xfrm>
              <a:off x="4977281" y="2253667"/>
              <a:ext cx="60709" cy="242657"/>
            </a:xfrm>
            <a:custGeom>
              <a:avLst/>
              <a:gdLst/>
              <a:ahLst/>
              <a:cxnLst/>
              <a:rect l="l" t="t" r="r" b="b"/>
              <a:pathLst>
                <a:path w="1013" h="4049" extrusionOk="0">
                  <a:moveTo>
                    <a:pt x="762" y="250"/>
                  </a:moveTo>
                  <a:lnTo>
                    <a:pt x="762" y="3798"/>
                  </a:lnTo>
                  <a:lnTo>
                    <a:pt x="262" y="3798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3918"/>
                  </a:lnTo>
                  <a:cubicBezTo>
                    <a:pt x="0" y="3989"/>
                    <a:pt x="60" y="4048"/>
                    <a:pt x="131" y="4048"/>
                  </a:cubicBezTo>
                  <a:lnTo>
                    <a:pt x="893" y="4048"/>
                  </a:lnTo>
                  <a:cubicBezTo>
                    <a:pt x="965" y="4048"/>
                    <a:pt x="1012" y="3989"/>
                    <a:pt x="1012" y="3918"/>
                  </a:cubicBezTo>
                  <a:lnTo>
                    <a:pt x="1012" y="119"/>
                  </a:lnTo>
                  <a:cubicBezTo>
                    <a:pt x="1012" y="48"/>
                    <a:pt x="965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74;p48">
              <a:extLst>
                <a:ext uri="{FF2B5EF4-FFF2-40B4-BE49-F238E27FC236}">
                  <a16:creationId xmlns:a16="http://schemas.microsoft.com/office/drawing/2014/main" id="{51CE0233-3B3C-446D-9FD5-85B5A67878C2}"/>
                </a:ext>
              </a:extLst>
            </p:cNvPr>
            <p:cNvSpPr/>
            <p:nvPr/>
          </p:nvSpPr>
          <p:spPr>
            <a:xfrm>
              <a:off x="4703997" y="2268650"/>
              <a:ext cx="60709" cy="6070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250"/>
                  </a:moveTo>
                  <a:cubicBezTo>
                    <a:pt x="655" y="250"/>
                    <a:pt x="762" y="369"/>
                    <a:pt x="762" y="512"/>
                  </a:cubicBezTo>
                  <a:cubicBezTo>
                    <a:pt x="762" y="643"/>
                    <a:pt x="655" y="762"/>
                    <a:pt x="512" y="762"/>
                  </a:cubicBezTo>
                  <a:cubicBezTo>
                    <a:pt x="369" y="762"/>
                    <a:pt x="262" y="643"/>
                    <a:pt x="262" y="512"/>
                  </a:cubicBezTo>
                  <a:cubicBezTo>
                    <a:pt x="262" y="369"/>
                    <a:pt x="369" y="250"/>
                    <a:pt x="512" y="250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75;p48">
              <a:extLst>
                <a:ext uri="{FF2B5EF4-FFF2-40B4-BE49-F238E27FC236}">
                  <a16:creationId xmlns:a16="http://schemas.microsoft.com/office/drawing/2014/main" id="{D0A55225-16F7-4A3C-BE0D-3AA81FC8DD70}"/>
                </a:ext>
              </a:extLst>
            </p:cNvPr>
            <p:cNvSpPr/>
            <p:nvPr/>
          </p:nvSpPr>
          <p:spPr>
            <a:xfrm>
              <a:off x="4795332" y="2193017"/>
              <a:ext cx="60709" cy="6070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12" y="250"/>
                  </a:moveTo>
                  <a:cubicBezTo>
                    <a:pt x="643" y="250"/>
                    <a:pt x="762" y="358"/>
                    <a:pt x="762" y="500"/>
                  </a:cubicBezTo>
                  <a:cubicBezTo>
                    <a:pt x="762" y="643"/>
                    <a:pt x="643" y="762"/>
                    <a:pt x="512" y="762"/>
                  </a:cubicBezTo>
                  <a:cubicBezTo>
                    <a:pt x="369" y="762"/>
                    <a:pt x="250" y="643"/>
                    <a:pt x="250" y="500"/>
                  </a:cubicBezTo>
                  <a:cubicBezTo>
                    <a:pt x="250" y="358"/>
                    <a:pt x="369" y="250"/>
                    <a:pt x="512" y="250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00"/>
                  </a:cubicBezTo>
                  <a:cubicBezTo>
                    <a:pt x="0" y="786"/>
                    <a:pt x="226" y="1012"/>
                    <a:pt x="512" y="1012"/>
                  </a:cubicBezTo>
                  <a:cubicBezTo>
                    <a:pt x="786" y="1012"/>
                    <a:pt x="1012" y="786"/>
                    <a:pt x="1012" y="500"/>
                  </a:cubicBezTo>
                  <a:cubicBezTo>
                    <a:pt x="1012" y="227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76;p48">
              <a:extLst>
                <a:ext uri="{FF2B5EF4-FFF2-40B4-BE49-F238E27FC236}">
                  <a16:creationId xmlns:a16="http://schemas.microsoft.com/office/drawing/2014/main" id="{3F9BD5BD-4D4F-425B-A66E-9BD6A3E557B9}"/>
                </a:ext>
              </a:extLst>
            </p:cNvPr>
            <p:cNvSpPr/>
            <p:nvPr/>
          </p:nvSpPr>
          <p:spPr>
            <a:xfrm>
              <a:off x="4886666" y="2222982"/>
              <a:ext cx="60709" cy="6070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250"/>
                  </a:moveTo>
                  <a:cubicBezTo>
                    <a:pt x="643" y="250"/>
                    <a:pt x="750" y="369"/>
                    <a:pt x="750" y="512"/>
                  </a:cubicBezTo>
                  <a:cubicBezTo>
                    <a:pt x="750" y="643"/>
                    <a:pt x="643" y="762"/>
                    <a:pt x="500" y="762"/>
                  </a:cubicBezTo>
                  <a:cubicBezTo>
                    <a:pt x="357" y="762"/>
                    <a:pt x="250" y="643"/>
                    <a:pt x="250" y="512"/>
                  </a:cubicBezTo>
                  <a:cubicBezTo>
                    <a:pt x="250" y="369"/>
                    <a:pt x="357" y="250"/>
                    <a:pt x="500" y="250"/>
                  </a:cubicBezTo>
                  <a:close/>
                  <a:moveTo>
                    <a:pt x="500" y="0"/>
                  </a:moveTo>
                  <a:cubicBezTo>
                    <a:pt x="226" y="0"/>
                    <a:pt x="0" y="227"/>
                    <a:pt x="0" y="512"/>
                  </a:cubicBezTo>
                  <a:cubicBezTo>
                    <a:pt x="0" y="786"/>
                    <a:pt x="226" y="1012"/>
                    <a:pt x="500" y="1012"/>
                  </a:cubicBezTo>
                  <a:cubicBezTo>
                    <a:pt x="786" y="1012"/>
                    <a:pt x="1012" y="786"/>
                    <a:pt x="1012" y="512"/>
                  </a:cubicBezTo>
                  <a:cubicBezTo>
                    <a:pt x="1012" y="227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77;p48">
              <a:extLst>
                <a:ext uri="{FF2B5EF4-FFF2-40B4-BE49-F238E27FC236}">
                  <a16:creationId xmlns:a16="http://schemas.microsoft.com/office/drawing/2014/main" id="{A65CE0F3-51C5-4353-A887-1B25B08B7D2D}"/>
                </a:ext>
              </a:extLst>
            </p:cNvPr>
            <p:cNvSpPr/>
            <p:nvPr/>
          </p:nvSpPr>
          <p:spPr>
            <a:xfrm>
              <a:off x="4977281" y="2131647"/>
              <a:ext cx="60709" cy="61428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512" y="262"/>
                  </a:moveTo>
                  <a:cubicBezTo>
                    <a:pt x="655" y="262"/>
                    <a:pt x="762" y="369"/>
                    <a:pt x="762" y="512"/>
                  </a:cubicBezTo>
                  <a:cubicBezTo>
                    <a:pt x="762" y="655"/>
                    <a:pt x="655" y="762"/>
                    <a:pt x="512" y="762"/>
                  </a:cubicBezTo>
                  <a:cubicBezTo>
                    <a:pt x="369" y="762"/>
                    <a:pt x="262" y="655"/>
                    <a:pt x="262" y="512"/>
                  </a:cubicBezTo>
                  <a:cubicBezTo>
                    <a:pt x="262" y="369"/>
                    <a:pt x="369" y="262"/>
                    <a:pt x="512" y="26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39"/>
                    <a:pt x="0" y="512"/>
                  </a:cubicBezTo>
                  <a:cubicBezTo>
                    <a:pt x="0" y="798"/>
                    <a:pt x="227" y="1024"/>
                    <a:pt x="512" y="1024"/>
                  </a:cubicBezTo>
                  <a:cubicBezTo>
                    <a:pt x="786" y="1024"/>
                    <a:pt x="1012" y="786"/>
                    <a:pt x="1012" y="512"/>
                  </a:cubicBez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78;p48">
              <a:extLst>
                <a:ext uri="{FF2B5EF4-FFF2-40B4-BE49-F238E27FC236}">
                  <a16:creationId xmlns:a16="http://schemas.microsoft.com/office/drawing/2014/main" id="{BE16C237-28D8-48CD-A13A-F367DEFEB973}"/>
                </a:ext>
              </a:extLst>
            </p:cNvPr>
            <p:cNvSpPr/>
            <p:nvPr/>
          </p:nvSpPr>
          <p:spPr>
            <a:xfrm>
              <a:off x="4924482" y="2170902"/>
              <a:ext cx="75692" cy="74253"/>
            </a:xfrm>
            <a:custGeom>
              <a:avLst/>
              <a:gdLst/>
              <a:ahLst/>
              <a:cxnLst/>
              <a:rect l="l" t="t" r="r" b="b"/>
              <a:pathLst>
                <a:path w="1263" h="1239" extrusionOk="0">
                  <a:moveTo>
                    <a:pt x="1125" y="0"/>
                  </a:moveTo>
                  <a:cubicBezTo>
                    <a:pt x="1093" y="0"/>
                    <a:pt x="1060" y="12"/>
                    <a:pt x="1036" y="36"/>
                  </a:cubicBezTo>
                  <a:lnTo>
                    <a:pt x="48" y="1024"/>
                  </a:lnTo>
                  <a:cubicBezTo>
                    <a:pt x="0" y="1072"/>
                    <a:pt x="0" y="1143"/>
                    <a:pt x="48" y="1203"/>
                  </a:cubicBezTo>
                  <a:cubicBezTo>
                    <a:pt x="72" y="1227"/>
                    <a:pt x="107" y="1238"/>
                    <a:pt x="143" y="1238"/>
                  </a:cubicBezTo>
                  <a:cubicBezTo>
                    <a:pt x="179" y="1238"/>
                    <a:pt x="203" y="1227"/>
                    <a:pt x="227" y="1203"/>
                  </a:cubicBezTo>
                  <a:lnTo>
                    <a:pt x="1215" y="215"/>
                  </a:lnTo>
                  <a:cubicBezTo>
                    <a:pt x="1262" y="167"/>
                    <a:pt x="1262" y="84"/>
                    <a:pt x="1215" y="36"/>
                  </a:cubicBezTo>
                  <a:cubicBezTo>
                    <a:pt x="1191" y="12"/>
                    <a:pt x="1158" y="0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79;p48">
              <a:extLst>
                <a:ext uri="{FF2B5EF4-FFF2-40B4-BE49-F238E27FC236}">
                  <a16:creationId xmlns:a16="http://schemas.microsoft.com/office/drawing/2014/main" id="{7956B7CF-1C97-4738-ACEA-6E1BD902B2D0}"/>
                </a:ext>
              </a:extLst>
            </p:cNvPr>
            <p:cNvSpPr/>
            <p:nvPr/>
          </p:nvSpPr>
          <p:spPr>
            <a:xfrm>
              <a:off x="4838841" y="2221843"/>
              <a:ext cx="65683" cy="29006"/>
            </a:xfrm>
            <a:custGeom>
              <a:avLst/>
              <a:gdLst/>
              <a:ahLst/>
              <a:cxnLst/>
              <a:rect l="l" t="t" r="r" b="b"/>
              <a:pathLst>
                <a:path w="1096" h="484" extrusionOk="0">
                  <a:moveTo>
                    <a:pt x="136" y="0"/>
                  </a:moveTo>
                  <a:cubicBezTo>
                    <a:pt x="84" y="0"/>
                    <a:pt x="43" y="34"/>
                    <a:pt x="24" y="91"/>
                  </a:cubicBezTo>
                  <a:cubicBezTo>
                    <a:pt x="1" y="162"/>
                    <a:pt x="48" y="234"/>
                    <a:pt x="108" y="246"/>
                  </a:cubicBezTo>
                  <a:lnTo>
                    <a:pt x="929" y="484"/>
                  </a:lnTo>
                  <a:lnTo>
                    <a:pt x="953" y="484"/>
                  </a:lnTo>
                  <a:cubicBezTo>
                    <a:pt x="1013" y="484"/>
                    <a:pt x="1060" y="448"/>
                    <a:pt x="1084" y="388"/>
                  </a:cubicBezTo>
                  <a:cubicBezTo>
                    <a:pt x="1096" y="329"/>
                    <a:pt x="1060" y="258"/>
                    <a:pt x="989" y="234"/>
                  </a:cubicBezTo>
                  <a:lnTo>
                    <a:pt x="179" y="7"/>
                  </a:lnTo>
                  <a:cubicBezTo>
                    <a:pt x="164" y="3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80;p48">
              <a:extLst>
                <a:ext uri="{FF2B5EF4-FFF2-40B4-BE49-F238E27FC236}">
                  <a16:creationId xmlns:a16="http://schemas.microsoft.com/office/drawing/2014/main" id="{097B332D-C7D6-4978-B39E-32ACC7B118D0}"/>
                </a:ext>
              </a:extLst>
            </p:cNvPr>
            <p:cNvSpPr/>
            <p:nvPr/>
          </p:nvSpPr>
          <p:spPr>
            <a:xfrm>
              <a:off x="4741813" y="2229694"/>
              <a:ext cx="74972" cy="61129"/>
            </a:xfrm>
            <a:custGeom>
              <a:avLst/>
              <a:gdLst/>
              <a:ahLst/>
              <a:cxnLst/>
              <a:rect l="l" t="t" r="r" b="b"/>
              <a:pathLst>
                <a:path w="1251" h="1020" extrusionOk="0">
                  <a:moveTo>
                    <a:pt x="1106" y="1"/>
                  </a:moveTo>
                  <a:cubicBezTo>
                    <a:pt x="1079" y="1"/>
                    <a:pt x="1050" y="10"/>
                    <a:pt x="1024" y="31"/>
                  </a:cubicBezTo>
                  <a:lnTo>
                    <a:pt x="72" y="793"/>
                  </a:lnTo>
                  <a:cubicBezTo>
                    <a:pt x="12" y="829"/>
                    <a:pt x="0" y="912"/>
                    <a:pt x="48" y="972"/>
                  </a:cubicBezTo>
                  <a:cubicBezTo>
                    <a:pt x="72" y="996"/>
                    <a:pt x="107" y="1019"/>
                    <a:pt x="155" y="1019"/>
                  </a:cubicBezTo>
                  <a:cubicBezTo>
                    <a:pt x="179" y="1019"/>
                    <a:pt x="203" y="1008"/>
                    <a:pt x="227" y="984"/>
                  </a:cubicBezTo>
                  <a:lnTo>
                    <a:pt x="1179" y="222"/>
                  </a:lnTo>
                  <a:cubicBezTo>
                    <a:pt x="1239" y="186"/>
                    <a:pt x="1250" y="103"/>
                    <a:pt x="1203" y="43"/>
                  </a:cubicBezTo>
                  <a:cubicBezTo>
                    <a:pt x="1176" y="16"/>
                    <a:pt x="1142" y="1"/>
                    <a:pt x="1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2281;p48">
            <a:extLst>
              <a:ext uri="{FF2B5EF4-FFF2-40B4-BE49-F238E27FC236}">
                <a16:creationId xmlns:a16="http://schemas.microsoft.com/office/drawing/2014/main" id="{D24A22E7-F146-4A9B-95E9-CBCFE03CC90E}"/>
              </a:ext>
            </a:extLst>
          </p:cNvPr>
          <p:cNvGrpSpPr/>
          <p:nvPr/>
        </p:nvGrpSpPr>
        <p:grpSpPr>
          <a:xfrm>
            <a:off x="4778832" y="3064592"/>
            <a:ext cx="478769" cy="503212"/>
            <a:chOff x="4747453" y="2980726"/>
            <a:chExt cx="453767" cy="476979"/>
          </a:xfrm>
        </p:grpSpPr>
        <p:sp>
          <p:nvSpPr>
            <p:cNvPr id="367" name="Google Shape;2282;p48">
              <a:extLst>
                <a:ext uri="{FF2B5EF4-FFF2-40B4-BE49-F238E27FC236}">
                  <a16:creationId xmlns:a16="http://schemas.microsoft.com/office/drawing/2014/main" id="{FB51EB39-FE93-44A4-A101-F68430EF1C1F}"/>
                </a:ext>
              </a:extLst>
            </p:cNvPr>
            <p:cNvSpPr/>
            <p:nvPr/>
          </p:nvSpPr>
          <p:spPr>
            <a:xfrm>
              <a:off x="4747453" y="3108831"/>
              <a:ext cx="182117" cy="221865"/>
            </a:xfrm>
            <a:custGeom>
              <a:avLst/>
              <a:gdLst/>
              <a:ahLst/>
              <a:cxnLst/>
              <a:rect l="l" t="t" r="r" b="b"/>
              <a:pathLst>
                <a:path w="2323" h="2830" extrusionOk="0">
                  <a:moveTo>
                    <a:pt x="1382" y="0"/>
                  </a:moveTo>
                  <a:cubicBezTo>
                    <a:pt x="1313" y="0"/>
                    <a:pt x="1255" y="13"/>
                    <a:pt x="1215" y="44"/>
                  </a:cubicBezTo>
                  <a:cubicBezTo>
                    <a:pt x="965" y="234"/>
                    <a:pt x="846" y="544"/>
                    <a:pt x="739" y="794"/>
                  </a:cubicBezTo>
                  <a:lnTo>
                    <a:pt x="96" y="2389"/>
                  </a:lnTo>
                  <a:cubicBezTo>
                    <a:pt x="72" y="2461"/>
                    <a:pt x="1" y="2639"/>
                    <a:pt x="120" y="2758"/>
                  </a:cubicBezTo>
                  <a:cubicBezTo>
                    <a:pt x="156" y="2806"/>
                    <a:pt x="215" y="2830"/>
                    <a:pt x="275" y="2830"/>
                  </a:cubicBezTo>
                  <a:cubicBezTo>
                    <a:pt x="394" y="2818"/>
                    <a:pt x="513" y="2735"/>
                    <a:pt x="572" y="2651"/>
                  </a:cubicBezTo>
                  <a:cubicBezTo>
                    <a:pt x="715" y="2485"/>
                    <a:pt x="834" y="2294"/>
                    <a:pt x="930" y="2092"/>
                  </a:cubicBezTo>
                  <a:cubicBezTo>
                    <a:pt x="953" y="2044"/>
                    <a:pt x="977" y="1996"/>
                    <a:pt x="1001" y="1973"/>
                  </a:cubicBezTo>
                  <a:cubicBezTo>
                    <a:pt x="1025" y="1961"/>
                    <a:pt x="1073" y="1949"/>
                    <a:pt x="1120" y="1949"/>
                  </a:cubicBezTo>
                  <a:cubicBezTo>
                    <a:pt x="1239" y="1949"/>
                    <a:pt x="1370" y="1961"/>
                    <a:pt x="1489" y="1985"/>
                  </a:cubicBezTo>
                  <a:lnTo>
                    <a:pt x="1525" y="1782"/>
                  </a:lnTo>
                  <a:cubicBezTo>
                    <a:pt x="1394" y="1758"/>
                    <a:pt x="1251" y="1758"/>
                    <a:pt x="1120" y="1758"/>
                  </a:cubicBezTo>
                  <a:cubicBezTo>
                    <a:pt x="1049" y="1758"/>
                    <a:pt x="965" y="1758"/>
                    <a:pt x="894" y="1818"/>
                  </a:cubicBezTo>
                  <a:cubicBezTo>
                    <a:pt x="811" y="1865"/>
                    <a:pt x="775" y="1937"/>
                    <a:pt x="739" y="2008"/>
                  </a:cubicBezTo>
                  <a:cubicBezTo>
                    <a:pt x="656" y="2199"/>
                    <a:pt x="549" y="2366"/>
                    <a:pt x="418" y="2520"/>
                  </a:cubicBezTo>
                  <a:cubicBezTo>
                    <a:pt x="382" y="2580"/>
                    <a:pt x="311" y="2627"/>
                    <a:pt x="275" y="2627"/>
                  </a:cubicBezTo>
                  <a:cubicBezTo>
                    <a:pt x="263" y="2627"/>
                    <a:pt x="263" y="2627"/>
                    <a:pt x="251" y="2616"/>
                  </a:cubicBezTo>
                  <a:cubicBezTo>
                    <a:pt x="251" y="2616"/>
                    <a:pt x="227" y="2580"/>
                    <a:pt x="275" y="2473"/>
                  </a:cubicBezTo>
                  <a:lnTo>
                    <a:pt x="930" y="877"/>
                  </a:lnTo>
                  <a:cubicBezTo>
                    <a:pt x="1025" y="639"/>
                    <a:pt x="1132" y="365"/>
                    <a:pt x="1334" y="199"/>
                  </a:cubicBezTo>
                  <a:cubicBezTo>
                    <a:pt x="1343" y="195"/>
                    <a:pt x="1355" y="193"/>
                    <a:pt x="1370" y="193"/>
                  </a:cubicBezTo>
                  <a:cubicBezTo>
                    <a:pt x="1511" y="193"/>
                    <a:pt x="1936" y="336"/>
                    <a:pt x="2216" y="508"/>
                  </a:cubicBezTo>
                  <a:lnTo>
                    <a:pt x="2323" y="341"/>
                  </a:lnTo>
                  <a:cubicBezTo>
                    <a:pt x="2131" y="217"/>
                    <a:pt x="1663" y="0"/>
                    <a:pt x="1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83;p48">
              <a:extLst>
                <a:ext uri="{FF2B5EF4-FFF2-40B4-BE49-F238E27FC236}">
                  <a16:creationId xmlns:a16="http://schemas.microsoft.com/office/drawing/2014/main" id="{A6336C7E-F343-443B-9267-012EEFB3297C}"/>
                </a:ext>
              </a:extLst>
            </p:cNvPr>
            <p:cNvSpPr/>
            <p:nvPr/>
          </p:nvSpPr>
          <p:spPr>
            <a:xfrm>
              <a:off x="4835261" y="2980726"/>
              <a:ext cx="365960" cy="402258"/>
            </a:xfrm>
            <a:custGeom>
              <a:avLst/>
              <a:gdLst/>
              <a:ahLst/>
              <a:cxnLst/>
              <a:rect l="l" t="t" r="r" b="b"/>
              <a:pathLst>
                <a:path w="4668" h="5131" extrusionOk="0">
                  <a:moveTo>
                    <a:pt x="4052" y="0"/>
                  </a:moveTo>
                  <a:cubicBezTo>
                    <a:pt x="3985" y="0"/>
                    <a:pt x="3915" y="12"/>
                    <a:pt x="3846" y="35"/>
                  </a:cubicBezTo>
                  <a:cubicBezTo>
                    <a:pt x="2036" y="594"/>
                    <a:pt x="417" y="2356"/>
                    <a:pt x="12" y="4214"/>
                  </a:cubicBezTo>
                  <a:cubicBezTo>
                    <a:pt x="0" y="4273"/>
                    <a:pt x="36" y="4321"/>
                    <a:pt x="84" y="4333"/>
                  </a:cubicBezTo>
                  <a:cubicBezTo>
                    <a:pt x="91" y="4334"/>
                    <a:pt x="99" y="4335"/>
                    <a:pt x="106" y="4335"/>
                  </a:cubicBezTo>
                  <a:cubicBezTo>
                    <a:pt x="155" y="4335"/>
                    <a:pt x="192" y="4303"/>
                    <a:pt x="203" y="4261"/>
                  </a:cubicBezTo>
                  <a:cubicBezTo>
                    <a:pt x="595" y="2464"/>
                    <a:pt x="2155" y="761"/>
                    <a:pt x="3917" y="225"/>
                  </a:cubicBezTo>
                  <a:cubicBezTo>
                    <a:pt x="3957" y="213"/>
                    <a:pt x="3999" y="207"/>
                    <a:pt x="4040" y="207"/>
                  </a:cubicBezTo>
                  <a:cubicBezTo>
                    <a:pt x="4160" y="207"/>
                    <a:pt x="4278" y="256"/>
                    <a:pt x="4358" y="344"/>
                  </a:cubicBezTo>
                  <a:lnTo>
                    <a:pt x="4358" y="356"/>
                  </a:lnTo>
                  <a:cubicBezTo>
                    <a:pt x="4441" y="451"/>
                    <a:pt x="4465" y="582"/>
                    <a:pt x="4429" y="702"/>
                  </a:cubicBezTo>
                  <a:cubicBezTo>
                    <a:pt x="3905" y="2547"/>
                    <a:pt x="2643" y="4131"/>
                    <a:pt x="1036" y="4940"/>
                  </a:cubicBezTo>
                  <a:cubicBezTo>
                    <a:pt x="988" y="4964"/>
                    <a:pt x="965" y="5035"/>
                    <a:pt x="988" y="5083"/>
                  </a:cubicBezTo>
                  <a:cubicBezTo>
                    <a:pt x="1012" y="5119"/>
                    <a:pt x="1048" y="5131"/>
                    <a:pt x="1084" y="5131"/>
                  </a:cubicBezTo>
                  <a:cubicBezTo>
                    <a:pt x="1096" y="5131"/>
                    <a:pt x="1107" y="5131"/>
                    <a:pt x="1119" y="5119"/>
                  </a:cubicBezTo>
                  <a:cubicBezTo>
                    <a:pt x="2774" y="4285"/>
                    <a:pt x="4084" y="2654"/>
                    <a:pt x="4620" y="761"/>
                  </a:cubicBezTo>
                  <a:cubicBezTo>
                    <a:pt x="4667" y="571"/>
                    <a:pt x="4632" y="380"/>
                    <a:pt x="4513" y="237"/>
                  </a:cubicBezTo>
                  <a:lnTo>
                    <a:pt x="4501" y="213"/>
                  </a:lnTo>
                  <a:cubicBezTo>
                    <a:pt x="4389" y="76"/>
                    <a:pt x="4228" y="0"/>
                    <a:pt x="4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84;p48">
              <a:extLst>
                <a:ext uri="{FF2B5EF4-FFF2-40B4-BE49-F238E27FC236}">
                  <a16:creationId xmlns:a16="http://schemas.microsoft.com/office/drawing/2014/main" id="{06593322-7DB1-40B7-A4F2-4F1CC35B4FE5}"/>
                </a:ext>
              </a:extLst>
            </p:cNvPr>
            <p:cNvSpPr/>
            <p:nvPr/>
          </p:nvSpPr>
          <p:spPr>
            <a:xfrm>
              <a:off x="4906212" y="3255047"/>
              <a:ext cx="209086" cy="202658"/>
            </a:xfrm>
            <a:custGeom>
              <a:avLst/>
              <a:gdLst/>
              <a:ahLst/>
              <a:cxnLst/>
              <a:rect l="l" t="t" r="r" b="b"/>
              <a:pathLst>
                <a:path w="2667" h="2585" extrusionOk="0">
                  <a:moveTo>
                    <a:pt x="2131" y="0"/>
                  </a:moveTo>
                  <a:lnTo>
                    <a:pt x="1988" y="131"/>
                  </a:lnTo>
                  <a:cubicBezTo>
                    <a:pt x="2227" y="417"/>
                    <a:pt x="2393" y="762"/>
                    <a:pt x="2381" y="834"/>
                  </a:cubicBezTo>
                  <a:cubicBezTo>
                    <a:pt x="2262" y="1072"/>
                    <a:pt x="2024" y="1239"/>
                    <a:pt x="1810" y="1382"/>
                  </a:cubicBezTo>
                  <a:lnTo>
                    <a:pt x="369" y="2334"/>
                  </a:lnTo>
                  <a:cubicBezTo>
                    <a:pt x="301" y="2377"/>
                    <a:pt x="263" y="2383"/>
                    <a:pt x="243" y="2383"/>
                  </a:cubicBezTo>
                  <a:cubicBezTo>
                    <a:pt x="235" y="2383"/>
                    <a:pt x="230" y="2382"/>
                    <a:pt x="226" y="2382"/>
                  </a:cubicBezTo>
                  <a:cubicBezTo>
                    <a:pt x="226" y="2382"/>
                    <a:pt x="226" y="2382"/>
                    <a:pt x="226" y="2370"/>
                  </a:cubicBezTo>
                  <a:cubicBezTo>
                    <a:pt x="214" y="2334"/>
                    <a:pt x="250" y="2251"/>
                    <a:pt x="286" y="2203"/>
                  </a:cubicBezTo>
                  <a:cubicBezTo>
                    <a:pt x="417" y="2048"/>
                    <a:pt x="560" y="1905"/>
                    <a:pt x="738" y="1775"/>
                  </a:cubicBezTo>
                  <a:cubicBezTo>
                    <a:pt x="786" y="1739"/>
                    <a:pt x="857" y="1679"/>
                    <a:pt x="893" y="1596"/>
                  </a:cubicBezTo>
                  <a:cubicBezTo>
                    <a:pt x="929" y="1524"/>
                    <a:pt x="917" y="1441"/>
                    <a:pt x="905" y="1358"/>
                  </a:cubicBezTo>
                  <a:cubicBezTo>
                    <a:pt x="893" y="1298"/>
                    <a:pt x="869" y="1227"/>
                    <a:pt x="857" y="1167"/>
                  </a:cubicBezTo>
                  <a:lnTo>
                    <a:pt x="667" y="1227"/>
                  </a:lnTo>
                  <a:cubicBezTo>
                    <a:pt x="679" y="1274"/>
                    <a:pt x="691" y="1334"/>
                    <a:pt x="703" y="1394"/>
                  </a:cubicBezTo>
                  <a:cubicBezTo>
                    <a:pt x="714" y="1441"/>
                    <a:pt x="726" y="1489"/>
                    <a:pt x="703" y="1524"/>
                  </a:cubicBezTo>
                  <a:cubicBezTo>
                    <a:pt x="691" y="1560"/>
                    <a:pt x="655" y="1584"/>
                    <a:pt x="607" y="1620"/>
                  </a:cubicBezTo>
                  <a:cubicBezTo>
                    <a:pt x="429" y="1751"/>
                    <a:pt x="274" y="1905"/>
                    <a:pt x="131" y="2072"/>
                  </a:cubicBezTo>
                  <a:cubicBezTo>
                    <a:pt x="71" y="2156"/>
                    <a:pt x="0" y="2286"/>
                    <a:pt x="24" y="2406"/>
                  </a:cubicBezTo>
                  <a:cubicBezTo>
                    <a:pt x="36" y="2465"/>
                    <a:pt x="71" y="2513"/>
                    <a:pt x="119" y="2548"/>
                  </a:cubicBezTo>
                  <a:cubicBezTo>
                    <a:pt x="167" y="2572"/>
                    <a:pt x="202" y="2584"/>
                    <a:pt x="250" y="2584"/>
                  </a:cubicBezTo>
                  <a:cubicBezTo>
                    <a:pt x="345" y="2584"/>
                    <a:pt x="441" y="2525"/>
                    <a:pt x="488" y="2501"/>
                  </a:cubicBezTo>
                  <a:lnTo>
                    <a:pt x="1917" y="1548"/>
                  </a:lnTo>
                  <a:cubicBezTo>
                    <a:pt x="2143" y="1394"/>
                    <a:pt x="2417" y="1203"/>
                    <a:pt x="2560" y="917"/>
                  </a:cubicBezTo>
                  <a:cubicBezTo>
                    <a:pt x="2667" y="703"/>
                    <a:pt x="2250" y="143"/>
                    <a:pt x="2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85;p48">
              <a:extLst>
                <a:ext uri="{FF2B5EF4-FFF2-40B4-BE49-F238E27FC236}">
                  <a16:creationId xmlns:a16="http://schemas.microsoft.com/office/drawing/2014/main" id="{C9D02B78-3F20-499A-B82E-DA25784C3D44}"/>
                </a:ext>
              </a:extLst>
            </p:cNvPr>
            <p:cNvSpPr/>
            <p:nvPr/>
          </p:nvSpPr>
          <p:spPr>
            <a:xfrm>
              <a:off x="5065833" y="3055362"/>
              <a:ext cx="68206" cy="60680"/>
            </a:xfrm>
            <a:custGeom>
              <a:avLst/>
              <a:gdLst/>
              <a:ahLst/>
              <a:cxnLst/>
              <a:rect l="l" t="t" r="r" b="b"/>
              <a:pathLst>
                <a:path w="870" h="774" extrusionOk="0">
                  <a:moveTo>
                    <a:pt x="441" y="131"/>
                  </a:moveTo>
                  <a:cubicBezTo>
                    <a:pt x="500" y="131"/>
                    <a:pt x="560" y="142"/>
                    <a:pt x="607" y="190"/>
                  </a:cubicBezTo>
                  <a:cubicBezTo>
                    <a:pt x="714" y="273"/>
                    <a:pt x="738" y="440"/>
                    <a:pt x="643" y="559"/>
                  </a:cubicBezTo>
                  <a:cubicBezTo>
                    <a:pt x="588" y="621"/>
                    <a:pt x="510" y="655"/>
                    <a:pt x="434" y="655"/>
                  </a:cubicBezTo>
                  <a:cubicBezTo>
                    <a:pt x="376" y="655"/>
                    <a:pt x="320" y="636"/>
                    <a:pt x="274" y="595"/>
                  </a:cubicBezTo>
                  <a:cubicBezTo>
                    <a:pt x="155" y="500"/>
                    <a:pt x="143" y="333"/>
                    <a:pt x="238" y="226"/>
                  </a:cubicBezTo>
                  <a:cubicBezTo>
                    <a:pt x="286" y="154"/>
                    <a:pt x="357" y="131"/>
                    <a:pt x="441" y="131"/>
                  </a:cubicBezTo>
                  <a:close/>
                  <a:moveTo>
                    <a:pt x="430" y="1"/>
                  </a:moveTo>
                  <a:cubicBezTo>
                    <a:pt x="320" y="1"/>
                    <a:pt x="211" y="50"/>
                    <a:pt x="131" y="142"/>
                  </a:cubicBezTo>
                  <a:cubicBezTo>
                    <a:pt x="0" y="309"/>
                    <a:pt x="24" y="559"/>
                    <a:pt x="191" y="690"/>
                  </a:cubicBezTo>
                  <a:cubicBezTo>
                    <a:pt x="262" y="750"/>
                    <a:pt x="345" y="773"/>
                    <a:pt x="441" y="773"/>
                  </a:cubicBezTo>
                  <a:cubicBezTo>
                    <a:pt x="548" y="773"/>
                    <a:pt x="667" y="726"/>
                    <a:pt x="738" y="642"/>
                  </a:cubicBezTo>
                  <a:cubicBezTo>
                    <a:pt x="869" y="476"/>
                    <a:pt x="845" y="226"/>
                    <a:pt x="679" y="95"/>
                  </a:cubicBezTo>
                  <a:cubicBezTo>
                    <a:pt x="605" y="32"/>
                    <a:pt x="517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86;p48">
              <a:extLst>
                <a:ext uri="{FF2B5EF4-FFF2-40B4-BE49-F238E27FC236}">
                  <a16:creationId xmlns:a16="http://schemas.microsoft.com/office/drawing/2014/main" id="{A0FF1B72-26A1-4C22-B4E5-763A0A5192C9}"/>
                </a:ext>
              </a:extLst>
            </p:cNvPr>
            <p:cNvSpPr/>
            <p:nvPr/>
          </p:nvSpPr>
          <p:spPr>
            <a:xfrm>
              <a:off x="4810957" y="3192013"/>
              <a:ext cx="192387" cy="222727"/>
            </a:xfrm>
            <a:custGeom>
              <a:avLst/>
              <a:gdLst/>
              <a:ahLst/>
              <a:cxnLst/>
              <a:rect l="l" t="t" r="r" b="b"/>
              <a:pathLst>
                <a:path w="2454" h="2841" extrusionOk="0">
                  <a:moveTo>
                    <a:pt x="1959" y="206"/>
                  </a:moveTo>
                  <a:cubicBezTo>
                    <a:pt x="2028" y="206"/>
                    <a:pt x="2096" y="231"/>
                    <a:pt x="2156" y="281"/>
                  </a:cubicBezTo>
                  <a:cubicBezTo>
                    <a:pt x="2215" y="328"/>
                    <a:pt x="2251" y="400"/>
                    <a:pt x="2251" y="483"/>
                  </a:cubicBezTo>
                  <a:cubicBezTo>
                    <a:pt x="2251" y="566"/>
                    <a:pt x="2227" y="638"/>
                    <a:pt x="2168" y="697"/>
                  </a:cubicBezTo>
                  <a:lnTo>
                    <a:pt x="334" y="2626"/>
                  </a:lnTo>
                  <a:cubicBezTo>
                    <a:pt x="320" y="2633"/>
                    <a:pt x="303" y="2640"/>
                    <a:pt x="285" y="2640"/>
                  </a:cubicBezTo>
                  <a:cubicBezTo>
                    <a:pt x="273" y="2640"/>
                    <a:pt x="261" y="2636"/>
                    <a:pt x="251" y="2626"/>
                  </a:cubicBezTo>
                  <a:cubicBezTo>
                    <a:pt x="227" y="2614"/>
                    <a:pt x="227" y="2579"/>
                    <a:pt x="239" y="2555"/>
                  </a:cubicBezTo>
                  <a:lnTo>
                    <a:pt x="465" y="2209"/>
                  </a:lnTo>
                  <a:lnTo>
                    <a:pt x="1715" y="340"/>
                  </a:lnTo>
                  <a:cubicBezTo>
                    <a:pt x="1751" y="269"/>
                    <a:pt x="1834" y="221"/>
                    <a:pt x="1918" y="209"/>
                  </a:cubicBezTo>
                  <a:cubicBezTo>
                    <a:pt x="1931" y="207"/>
                    <a:pt x="1945" y="206"/>
                    <a:pt x="1959" y="206"/>
                  </a:cubicBezTo>
                  <a:close/>
                  <a:moveTo>
                    <a:pt x="1967" y="1"/>
                  </a:moveTo>
                  <a:cubicBezTo>
                    <a:pt x="1943" y="1"/>
                    <a:pt x="1918" y="3"/>
                    <a:pt x="1894" y="7"/>
                  </a:cubicBezTo>
                  <a:cubicBezTo>
                    <a:pt x="1751" y="19"/>
                    <a:pt x="1620" y="102"/>
                    <a:pt x="1548" y="221"/>
                  </a:cubicBezTo>
                  <a:lnTo>
                    <a:pt x="72" y="2436"/>
                  </a:lnTo>
                  <a:cubicBezTo>
                    <a:pt x="1" y="2555"/>
                    <a:pt x="24" y="2698"/>
                    <a:pt x="132" y="2781"/>
                  </a:cubicBezTo>
                  <a:cubicBezTo>
                    <a:pt x="179" y="2817"/>
                    <a:pt x="239" y="2840"/>
                    <a:pt x="286" y="2840"/>
                  </a:cubicBezTo>
                  <a:cubicBezTo>
                    <a:pt x="358" y="2840"/>
                    <a:pt x="429" y="2817"/>
                    <a:pt x="477" y="2757"/>
                  </a:cubicBezTo>
                  <a:lnTo>
                    <a:pt x="2310" y="840"/>
                  </a:lnTo>
                  <a:cubicBezTo>
                    <a:pt x="2406" y="745"/>
                    <a:pt x="2453" y="614"/>
                    <a:pt x="2453" y="471"/>
                  </a:cubicBezTo>
                  <a:cubicBezTo>
                    <a:pt x="2441" y="340"/>
                    <a:pt x="2382" y="221"/>
                    <a:pt x="2287" y="126"/>
                  </a:cubicBezTo>
                  <a:cubicBezTo>
                    <a:pt x="2198" y="47"/>
                    <a:pt x="2085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2287;p48">
            <a:extLst>
              <a:ext uri="{FF2B5EF4-FFF2-40B4-BE49-F238E27FC236}">
                <a16:creationId xmlns:a16="http://schemas.microsoft.com/office/drawing/2014/main" id="{52B0B7D4-DB2E-410A-9E56-E482DF3DFA47}"/>
              </a:ext>
            </a:extLst>
          </p:cNvPr>
          <p:cNvSpPr/>
          <p:nvPr/>
        </p:nvSpPr>
        <p:spPr>
          <a:xfrm>
            <a:off x="4101520" y="4126853"/>
            <a:ext cx="945631" cy="607737"/>
          </a:xfrm>
          <a:custGeom>
            <a:avLst/>
            <a:gdLst/>
            <a:ahLst/>
            <a:cxnLst/>
            <a:rect l="l" t="t" r="r" b="b"/>
            <a:pathLst>
              <a:path w="12062" h="7752" extrusionOk="0"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1656"/>
                </a:lnTo>
                <a:lnTo>
                  <a:pt x="1" y="3108"/>
                </a:lnTo>
                <a:lnTo>
                  <a:pt x="1" y="3120"/>
                </a:lnTo>
                <a:cubicBezTo>
                  <a:pt x="1" y="3680"/>
                  <a:pt x="465" y="4144"/>
                  <a:pt x="1025" y="4144"/>
                </a:cubicBezTo>
                <a:lnTo>
                  <a:pt x="2418" y="4144"/>
                </a:lnTo>
                <a:cubicBezTo>
                  <a:pt x="2418" y="6133"/>
                  <a:pt x="4037" y="7752"/>
                  <a:pt x="6037" y="7752"/>
                </a:cubicBezTo>
                <a:cubicBezTo>
                  <a:pt x="8038" y="7752"/>
                  <a:pt x="9657" y="6133"/>
                  <a:pt x="9657" y="4144"/>
                </a:cubicBezTo>
                <a:lnTo>
                  <a:pt x="11038" y="4144"/>
                </a:lnTo>
                <a:cubicBezTo>
                  <a:pt x="11609" y="4144"/>
                  <a:pt x="12062" y="3680"/>
                  <a:pt x="12062" y="3120"/>
                </a:cubicBezTo>
                <a:lnTo>
                  <a:pt x="12062" y="1668"/>
                </a:lnTo>
                <a:lnTo>
                  <a:pt x="12062" y="858"/>
                </a:lnTo>
                <a:cubicBezTo>
                  <a:pt x="12062" y="382"/>
                  <a:pt x="11681" y="1"/>
                  <a:pt x="11217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2288;p48">
            <a:extLst>
              <a:ext uri="{FF2B5EF4-FFF2-40B4-BE49-F238E27FC236}">
                <a16:creationId xmlns:a16="http://schemas.microsoft.com/office/drawing/2014/main" id="{CEA8A14B-5D13-4483-92FB-5F3599AAF2FC}"/>
              </a:ext>
            </a:extLst>
          </p:cNvPr>
          <p:cNvSpPr/>
          <p:nvPr/>
        </p:nvSpPr>
        <p:spPr>
          <a:xfrm>
            <a:off x="4101520" y="4256605"/>
            <a:ext cx="945631" cy="60758"/>
          </a:xfrm>
          <a:custGeom>
            <a:avLst/>
            <a:gdLst/>
            <a:ahLst/>
            <a:cxnLst/>
            <a:rect l="l" t="t" r="r" b="b"/>
            <a:pathLst>
              <a:path w="12062" h="775" extrusionOk="0">
                <a:moveTo>
                  <a:pt x="1" y="1"/>
                </a:moveTo>
                <a:lnTo>
                  <a:pt x="1" y="775"/>
                </a:lnTo>
                <a:lnTo>
                  <a:pt x="12062" y="775"/>
                </a:lnTo>
                <a:lnTo>
                  <a:pt x="12062" y="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2289;p48">
            <a:extLst>
              <a:ext uri="{FF2B5EF4-FFF2-40B4-BE49-F238E27FC236}">
                <a16:creationId xmlns:a16="http://schemas.microsoft.com/office/drawing/2014/main" id="{830A5000-0C6D-41BF-B58B-5E95847979CF}"/>
              </a:ext>
            </a:extLst>
          </p:cNvPr>
          <p:cNvSpPr/>
          <p:nvPr/>
        </p:nvSpPr>
        <p:spPr>
          <a:xfrm>
            <a:off x="4291012" y="4451742"/>
            <a:ext cx="567598" cy="59817"/>
          </a:xfrm>
          <a:custGeom>
            <a:avLst/>
            <a:gdLst/>
            <a:ahLst/>
            <a:cxnLst/>
            <a:rect l="l" t="t" r="r" b="b"/>
            <a:pathLst>
              <a:path w="7240" h="763" extrusionOk="0">
                <a:moveTo>
                  <a:pt x="1" y="0"/>
                </a:moveTo>
                <a:cubicBezTo>
                  <a:pt x="1" y="262"/>
                  <a:pt x="37" y="512"/>
                  <a:pt x="84" y="762"/>
                </a:cubicBezTo>
                <a:lnTo>
                  <a:pt x="7156" y="762"/>
                </a:lnTo>
                <a:cubicBezTo>
                  <a:pt x="7204" y="512"/>
                  <a:pt x="7240" y="262"/>
                  <a:pt x="7240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2290;p48">
            <a:extLst>
              <a:ext uri="{FF2B5EF4-FFF2-40B4-BE49-F238E27FC236}">
                <a16:creationId xmlns:a16="http://schemas.microsoft.com/office/drawing/2014/main" id="{7977B9CB-BC24-4BFB-B58D-126B57BC5E01}"/>
              </a:ext>
            </a:extLst>
          </p:cNvPr>
          <p:cNvSpPr txBox="1"/>
          <p:nvPr/>
        </p:nvSpPr>
        <p:spPr>
          <a:xfrm>
            <a:off x="1025711" y="1640149"/>
            <a:ext cx="20004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Absenteísmo é um problema que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afeta s </a:t>
            </a: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pequeno e grande porte</a:t>
            </a:r>
            <a:endParaRPr sz="1400" dirty="0"/>
          </a:p>
        </p:txBody>
      </p:sp>
      <p:sp>
        <p:nvSpPr>
          <p:cNvPr id="376" name="Google Shape;2291;p48">
            <a:extLst>
              <a:ext uri="{FF2B5EF4-FFF2-40B4-BE49-F238E27FC236}">
                <a16:creationId xmlns:a16="http://schemas.microsoft.com/office/drawing/2014/main" id="{BAD17873-7D63-468E-8D18-6751F79F5448}"/>
              </a:ext>
            </a:extLst>
          </p:cNvPr>
          <p:cNvSpPr txBox="1"/>
          <p:nvPr/>
        </p:nvSpPr>
        <p:spPr>
          <a:xfrm>
            <a:off x="899771" y="2869850"/>
            <a:ext cx="2981953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 escritórios é possível ter um ambiente mais agradável  através da iluminação para que haja melhor desenvoltura nas tarefas de cada funcionário</a:t>
            </a:r>
            <a:endParaRPr sz="1400" dirty="0"/>
          </a:p>
        </p:txBody>
      </p:sp>
      <p:sp>
        <p:nvSpPr>
          <p:cNvPr id="377" name="Google Shape;2292;p48">
            <a:extLst>
              <a:ext uri="{FF2B5EF4-FFF2-40B4-BE49-F238E27FC236}">
                <a16:creationId xmlns:a16="http://schemas.microsoft.com/office/drawing/2014/main" id="{B0AD8ACF-D9DB-4DC4-8C8D-286E1C09EA50}"/>
              </a:ext>
            </a:extLst>
          </p:cNvPr>
          <p:cNvSpPr txBox="1"/>
          <p:nvPr/>
        </p:nvSpPr>
        <p:spPr>
          <a:xfrm>
            <a:off x="6020524" y="1722750"/>
            <a:ext cx="2514875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o sistema LDR para mensurar a luminosidade e  conseguiram adequar o ambiente de maneira produtiva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2293;p48">
            <a:extLst>
              <a:ext uri="{FF2B5EF4-FFF2-40B4-BE49-F238E27FC236}">
                <a16:creationId xmlns:a16="http://schemas.microsoft.com/office/drawing/2014/main" id="{C9DBFF5A-08D8-4345-9081-B81871937777}"/>
              </a:ext>
            </a:extLst>
          </p:cNvPr>
          <p:cNvSpPr txBox="1"/>
          <p:nvPr/>
        </p:nvSpPr>
        <p:spPr>
          <a:xfrm>
            <a:off x="5429994" y="2817444"/>
            <a:ext cx="3217028" cy="123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a capacidade ideal de luminosidade conseguimos reduzir a taxa de absenteísmo que é um fator importante dentro dos escritórios e faz com que a empresa tenha ganhos em tempo, produtividade e agilidade no mercado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4626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>
            <a:spLocks noGrp="1"/>
          </p:cNvSpPr>
          <p:nvPr>
            <p:ph type="title"/>
          </p:nvPr>
        </p:nvSpPr>
        <p:spPr>
          <a:xfrm>
            <a:off x="258437" y="480448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Contexto </a:t>
            </a:r>
            <a:endParaRPr dirty="0"/>
          </a:p>
        </p:txBody>
      </p:sp>
      <p:sp>
        <p:nvSpPr>
          <p:cNvPr id="517" name="Google Shape;517;p42"/>
          <p:cNvSpPr txBox="1">
            <a:spLocks noGrp="1"/>
          </p:cNvSpPr>
          <p:nvPr>
            <p:ph type="body" idx="1"/>
          </p:nvPr>
        </p:nvSpPr>
        <p:spPr>
          <a:xfrm>
            <a:off x="435272" y="1547222"/>
            <a:ext cx="5502519" cy="3014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produtividade é um dos fatores mais importantes para garantir o sucesso e o crescimento de um negócio.</a:t>
            </a:r>
          </a:p>
          <a:p>
            <a:pPr marL="4254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1600" spc="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Uma vez que os níveis de iluminação ultrapassem a norma regulamentada, não somente o colaborador  é afetado mas a empresa também, fazendo com que a produtividade diminua gradativamente e automaticamente as rendas diminuam. O sucesso desejado pouco a pouco vai chegando ao fim.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4" name="Google Shape;265;p36">
            <a:extLst>
              <a:ext uri="{FF2B5EF4-FFF2-40B4-BE49-F238E27FC236}">
                <a16:creationId xmlns:a16="http://schemas.microsoft.com/office/drawing/2014/main" id="{F6126428-D678-441D-9266-D033DFB388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5467">
            <a:off x="6275968" y="2554276"/>
            <a:ext cx="2634173" cy="228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oogle Shape;267;p36">
            <a:extLst>
              <a:ext uri="{FF2B5EF4-FFF2-40B4-BE49-F238E27FC236}">
                <a16:creationId xmlns:a16="http://schemas.microsoft.com/office/drawing/2014/main" id="{938A6258-8F8C-495E-A22B-9BA5842E107C}"/>
              </a:ext>
            </a:extLst>
          </p:cNvPr>
          <p:cNvGrpSpPr/>
          <p:nvPr/>
        </p:nvGrpSpPr>
        <p:grpSpPr>
          <a:xfrm rot="1026790">
            <a:off x="6402649" y="3255232"/>
            <a:ext cx="272906" cy="507294"/>
            <a:chOff x="1312450" y="4093350"/>
            <a:chExt cx="685350" cy="1090200"/>
          </a:xfrm>
        </p:grpSpPr>
        <p:sp>
          <p:nvSpPr>
            <p:cNvPr id="6" name="Google Shape;268;p36">
              <a:extLst>
                <a:ext uri="{FF2B5EF4-FFF2-40B4-BE49-F238E27FC236}">
                  <a16:creationId xmlns:a16="http://schemas.microsoft.com/office/drawing/2014/main" id="{96AA0DEB-7D0F-4E50-9EF6-3064544D4DEE}"/>
                </a:ext>
              </a:extLst>
            </p:cNvPr>
            <p:cNvSpPr/>
            <p:nvPr/>
          </p:nvSpPr>
          <p:spPr>
            <a:xfrm>
              <a:off x="1312450" y="4093350"/>
              <a:ext cx="685350" cy="1090200"/>
            </a:xfrm>
            <a:custGeom>
              <a:avLst/>
              <a:gdLst/>
              <a:ahLst/>
              <a:cxnLst/>
              <a:rect l="l" t="t" r="r" b="b"/>
              <a:pathLst>
                <a:path w="27414" h="43608" extrusionOk="0">
                  <a:moveTo>
                    <a:pt x="5201" y="10009"/>
                  </a:moveTo>
                  <a:lnTo>
                    <a:pt x="5201" y="10009"/>
                  </a:lnTo>
                  <a:cubicBezTo>
                    <a:pt x="5040" y="10996"/>
                    <a:pt x="5002" y="11987"/>
                    <a:pt x="5102" y="12937"/>
                  </a:cubicBezTo>
                  <a:cubicBezTo>
                    <a:pt x="5170" y="13571"/>
                    <a:pt x="5297" y="14196"/>
                    <a:pt x="5478" y="14807"/>
                  </a:cubicBezTo>
                  <a:cubicBezTo>
                    <a:pt x="4743" y="13294"/>
                    <a:pt x="4728" y="11634"/>
                    <a:pt x="5201" y="10009"/>
                  </a:cubicBezTo>
                  <a:close/>
                  <a:moveTo>
                    <a:pt x="15811" y="1265"/>
                  </a:moveTo>
                  <a:cubicBezTo>
                    <a:pt x="20541" y="1265"/>
                    <a:pt x="25145" y="5101"/>
                    <a:pt x="25884" y="9796"/>
                  </a:cubicBezTo>
                  <a:cubicBezTo>
                    <a:pt x="26649" y="14663"/>
                    <a:pt x="23581" y="19908"/>
                    <a:pt x="18734" y="21156"/>
                  </a:cubicBezTo>
                  <a:lnTo>
                    <a:pt x="18733" y="21156"/>
                  </a:lnTo>
                  <a:cubicBezTo>
                    <a:pt x="17919" y="21366"/>
                    <a:pt x="17082" y="21467"/>
                    <a:pt x="16245" y="21467"/>
                  </a:cubicBezTo>
                  <a:cubicBezTo>
                    <a:pt x="12150" y="21467"/>
                    <a:pt x="8059" y="19044"/>
                    <a:pt x="6641" y="15088"/>
                  </a:cubicBezTo>
                  <a:cubicBezTo>
                    <a:pt x="5469" y="11816"/>
                    <a:pt x="6172" y="7764"/>
                    <a:pt x="8270" y="4955"/>
                  </a:cubicBezTo>
                  <a:cubicBezTo>
                    <a:pt x="9623" y="3549"/>
                    <a:pt x="11222" y="2430"/>
                    <a:pt x="12774" y="1829"/>
                  </a:cubicBezTo>
                  <a:cubicBezTo>
                    <a:pt x="13408" y="1665"/>
                    <a:pt x="14061" y="1582"/>
                    <a:pt x="14715" y="1582"/>
                  </a:cubicBezTo>
                  <a:cubicBezTo>
                    <a:pt x="14773" y="1582"/>
                    <a:pt x="14831" y="1582"/>
                    <a:pt x="14889" y="1584"/>
                  </a:cubicBezTo>
                  <a:cubicBezTo>
                    <a:pt x="14890" y="1584"/>
                    <a:pt x="14891" y="1584"/>
                    <a:pt x="14891" y="1584"/>
                  </a:cubicBezTo>
                  <a:cubicBezTo>
                    <a:pt x="15042" y="1584"/>
                    <a:pt x="15084" y="1340"/>
                    <a:pt x="14936" y="1309"/>
                  </a:cubicBezTo>
                  <a:cubicBezTo>
                    <a:pt x="15228" y="1279"/>
                    <a:pt x="15519" y="1265"/>
                    <a:pt x="15811" y="1265"/>
                  </a:cubicBezTo>
                  <a:close/>
                  <a:moveTo>
                    <a:pt x="11744" y="28418"/>
                  </a:moveTo>
                  <a:lnTo>
                    <a:pt x="11744" y="28418"/>
                  </a:lnTo>
                  <a:cubicBezTo>
                    <a:pt x="12408" y="28787"/>
                    <a:pt x="13268" y="28878"/>
                    <a:pt x="14064" y="28978"/>
                  </a:cubicBezTo>
                  <a:cubicBezTo>
                    <a:pt x="13489" y="31053"/>
                    <a:pt x="12936" y="33136"/>
                    <a:pt x="12378" y="35217"/>
                  </a:cubicBezTo>
                  <a:lnTo>
                    <a:pt x="12377" y="35217"/>
                  </a:lnTo>
                  <a:lnTo>
                    <a:pt x="11752" y="37548"/>
                  </a:lnTo>
                  <a:cubicBezTo>
                    <a:pt x="11436" y="37515"/>
                    <a:pt x="11118" y="37500"/>
                    <a:pt x="10804" y="37432"/>
                  </a:cubicBezTo>
                  <a:cubicBezTo>
                    <a:pt x="10450" y="37354"/>
                    <a:pt x="10108" y="37230"/>
                    <a:pt x="9772" y="37098"/>
                  </a:cubicBezTo>
                  <a:cubicBezTo>
                    <a:pt x="9899" y="36422"/>
                    <a:pt x="10035" y="35749"/>
                    <a:pt x="10185" y="35077"/>
                  </a:cubicBezTo>
                  <a:cubicBezTo>
                    <a:pt x="10425" y="33999"/>
                    <a:pt x="10695" y="32928"/>
                    <a:pt x="10992" y="31864"/>
                  </a:cubicBezTo>
                  <a:cubicBezTo>
                    <a:pt x="11305" y="30745"/>
                    <a:pt x="11807" y="29661"/>
                    <a:pt x="11760" y="28491"/>
                  </a:cubicBezTo>
                  <a:cubicBezTo>
                    <a:pt x="11757" y="28467"/>
                    <a:pt x="11752" y="28442"/>
                    <a:pt x="11744" y="28418"/>
                  </a:cubicBezTo>
                  <a:close/>
                  <a:moveTo>
                    <a:pt x="9701" y="37483"/>
                  </a:moveTo>
                  <a:cubicBezTo>
                    <a:pt x="10246" y="37833"/>
                    <a:pt x="10942" y="38077"/>
                    <a:pt x="11595" y="38077"/>
                  </a:cubicBezTo>
                  <a:cubicBezTo>
                    <a:pt x="11600" y="38077"/>
                    <a:pt x="11605" y="38077"/>
                    <a:pt x="11609" y="38077"/>
                  </a:cubicBezTo>
                  <a:lnTo>
                    <a:pt x="11609" y="38077"/>
                  </a:lnTo>
                  <a:cubicBezTo>
                    <a:pt x="11580" y="38193"/>
                    <a:pt x="11549" y="38311"/>
                    <a:pt x="11517" y="38428"/>
                  </a:cubicBezTo>
                  <a:lnTo>
                    <a:pt x="11517" y="38427"/>
                  </a:lnTo>
                  <a:cubicBezTo>
                    <a:pt x="11470" y="38603"/>
                    <a:pt x="11418" y="38860"/>
                    <a:pt x="11359" y="39156"/>
                  </a:cubicBezTo>
                  <a:cubicBezTo>
                    <a:pt x="11204" y="39085"/>
                    <a:pt x="11033" y="39072"/>
                    <a:pt x="10858" y="39072"/>
                  </a:cubicBezTo>
                  <a:cubicBezTo>
                    <a:pt x="10752" y="39072"/>
                    <a:pt x="10645" y="39077"/>
                    <a:pt x="10540" y="39077"/>
                  </a:cubicBezTo>
                  <a:cubicBezTo>
                    <a:pt x="10481" y="39077"/>
                    <a:pt x="10423" y="39075"/>
                    <a:pt x="10366" y="39070"/>
                  </a:cubicBezTo>
                  <a:cubicBezTo>
                    <a:pt x="10056" y="39046"/>
                    <a:pt x="9752" y="38970"/>
                    <a:pt x="9446" y="38922"/>
                  </a:cubicBezTo>
                  <a:cubicBezTo>
                    <a:pt x="9465" y="38818"/>
                    <a:pt x="9482" y="38724"/>
                    <a:pt x="9492" y="38655"/>
                  </a:cubicBezTo>
                  <a:cubicBezTo>
                    <a:pt x="9556" y="38264"/>
                    <a:pt x="9631" y="37874"/>
                    <a:pt x="9701" y="37483"/>
                  </a:cubicBezTo>
                  <a:close/>
                  <a:moveTo>
                    <a:pt x="9371" y="39374"/>
                  </a:moveTo>
                  <a:cubicBezTo>
                    <a:pt x="9633" y="39480"/>
                    <a:pt x="9916" y="39543"/>
                    <a:pt x="10196" y="39580"/>
                  </a:cubicBezTo>
                  <a:cubicBezTo>
                    <a:pt x="10388" y="39606"/>
                    <a:pt x="10607" y="39642"/>
                    <a:pt x="10819" y="39642"/>
                  </a:cubicBezTo>
                  <a:cubicBezTo>
                    <a:pt x="10980" y="39642"/>
                    <a:pt x="11137" y="39622"/>
                    <a:pt x="11275" y="39560"/>
                  </a:cubicBezTo>
                  <a:lnTo>
                    <a:pt x="11275" y="39560"/>
                  </a:lnTo>
                  <a:cubicBezTo>
                    <a:pt x="11189" y="39985"/>
                    <a:pt x="11082" y="40437"/>
                    <a:pt x="10950" y="40815"/>
                  </a:cubicBezTo>
                  <a:cubicBezTo>
                    <a:pt x="10924" y="40814"/>
                    <a:pt x="10899" y="40814"/>
                    <a:pt x="10873" y="40814"/>
                  </a:cubicBezTo>
                  <a:cubicBezTo>
                    <a:pt x="10639" y="40814"/>
                    <a:pt x="10398" y="40862"/>
                    <a:pt x="10159" y="40862"/>
                  </a:cubicBezTo>
                  <a:cubicBezTo>
                    <a:pt x="10125" y="40862"/>
                    <a:pt x="10090" y="40861"/>
                    <a:pt x="10056" y="40859"/>
                  </a:cubicBezTo>
                  <a:cubicBezTo>
                    <a:pt x="9795" y="40841"/>
                    <a:pt x="9538" y="40801"/>
                    <a:pt x="9284" y="40736"/>
                  </a:cubicBezTo>
                  <a:cubicBezTo>
                    <a:pt x="9251" y="40301"/>
                    <a:pt x="9306" y="39796"/>
                    <a:pt x="9371" y="39374"/>
                  </a:cubicBezTo>
                  <a:close/>
                  <a:moveTo>
                    <a:pt x="9402" y="41289"/>
                  </a:moveTo>
                  <a:lnTo>
                    <a:pt x="9402" y="41289"/>
                  </a:lnTo>
                  <a:cubicBezTo>
                    <a:pt x="9559" y="41334"/>
                    <a:pt x="9718" y="41367"/>
                    <a:pt x="9881" y="41388"/>
                  </a:cubicBezTo>
                  <a:cubicBezTo>
                    <a:pt x="10049" y="41410"/>
                    <a:pt x="10255" y="41433"/>
                    <a:pt x="10462" y="41433"/>
                  </a:cubicBezTo>
                  <a:cubicBezTo>
                    <a:pt x="10528" y="41433"/>
                    <a:pt x="10593" y="41431"/>
                    <a:pt x="10658" y="41426"/>
                  </a:cubicBezTo>
                  <a:lnTo>
                    <a:pt x="10658" y="41426"/>
                  </a:lnTo>
                  <a:cubicBezTo>
                    <a:pt x="10569" y="41553"/>
                    <a:pt x="10471" y="41645"/>
                    <a:pt x="10362" y="41677"/>
                  </a:cubicBezTo>
                  <a:cubicBezTo>
                    <a:pt x="10234" y="41715"/>
                    <a:pt x="10121" y="41733"/>
                    <a:pt x="10020" y="41733"/>
                  </a:cubicBezTo>
                  <a:cubicBezTo>
                    <a:pt x="9703" y="41733"/>
                    <a:pt x="9511" y="41557"/>
                    <a:pt x="9402" y="41289"/>
                  </a:cubicBezTo>
                  <a:close/>
                  <a:moveTo>
                    <a:pt x="15893" y="1"/>
                  </a:moveTo>
                  <a:cubicBezTo>
                    <a:pt x="15395" y="1"/>
                    <a:pt x="14894" y="37"/>
                    <a:pt x="14392" y="112"/>
                  </a:cubicBezTo>
                  <a:cubicBezTo>
                    <a:pt x="8294" y="1027"/>
                    <a:pt x="1" y="10835"/>
                    <a:pt x="5909" y="16358"/>
                  </a:cubicBezTo>
                  <a:cubicBezTo>
                    <a:pt x="5961" y="16407"/>
                    <a:pt x="6017" y="16426"/>
                    <a:pt x="6069" y="16426"/>
                  </a:cubicBezTo>
                  <a:cubicBezTo>
                    <a:pt x="6083" y="16426"/>
                    <a:pt x="6096" y="16425"/>
                    <a:pt x="6110" y="16423"/>
                  </a:cubicBezTo>
                  <a:cubicBezTo>
                    <a:pt x="7517" y="19288"/>
                    <a:pt x="10185" y="21363"/>
                    <a:pt x="13288" y="22188"/>
                  </a:cubicBezTo>
                  <a:cubicBezTo>
                    <a:pt x="12902" y="23062"/>
                    <a:pt x="12749" y="24055"/>
                    <a:pt x="12540" y="24979"/>
                  </a:cubicBezTo>
                  <a:cubicBezTo>
                    <a:pt x="12385" y="25662"/>
                    <a:pt x="12080" y="26433"/>
                    <a:pt x="12061" y="27162"/>
                  </a:cubicBezTo>
                  <a:cubicBezTo>
                    <a:pt x="11762" y="27201"/>
                    <a:pt x="11473" y="27285"/>
                    <a:pt x="11204" y="27442"/>
                  </a:cubicBezTo>
                  <a:cubicBezTo>
                    <a:pt x="11018" y="27550"/>
                    <a:pt x="11015" y="27777"/>
                    <a:pt x="11142" y="27928"/>
                  </a:cubicBezTo>
                  <a:cubicBezTo>
                    <a:pt x="11145" y="27935"/>
                    <a:pt x="11150" y="27938"/>
                    <a:pt x="11155" y="27944"/>
                  </a:cubicBezTo>
                  <a:cubicBezTo>
                    <a:pt x="11028" y="27948"/>
                    <a:pt x="10910" y="28008"/>
                    <a:pt x="10832" y="28108"/>
                  </a:cubicBezTo>
                  <a:cubicBezTo>
                    <a:pt x="9928" y="29229"/>
                    <a:pt x="9683" y="30715"/>
                    <a:pt x="9312" y="32089"/>
                  </a:cubicBezTo>
                  <a:cubicBezTo>
                    <a:pt x="8852" y="33796"/>
                    <a:pt x="8465" y="35519"/>
                    <a:pt x="8149" y="37259"/>
                  </a:cubicBezTo>
                  <a:cubicBezTo>
                    <a:pt x="7935" y="38433"/>
                    <a:pt x="7369" y="40158"/>
                    <a:pt x="7613" y="41356"/>
                  </a:cubicBezTo>
                  <a:cubicBezTo>
                    <a:pt x="7832" y="42434"/>
                    <a:pt x="8920" y="43013"/>
                    <a:pt x="9873" y="43417"/>
                  </a:cubicBezTo>
                  <a:cubicBezTo>
                    <a:pt x="10183" y="43548"/>
                    <a:pt x="10458" y="43608"/>
                    <a:pt x="10702" y="43608"/>
                  </a:cubicBezTo>
                  <a:cubicBezTo>
                    <a:pt x="12509" y="43608"/>
                    <a:pt x="12630" y="40342"/>
                    <a:pt x="13029" y="38845"/>
                  </a:cubicBezTo>
                  <a:cubicBezTo>
                    <a:pt x="13941" y="35420"/>
                    <a:pt x="14878" y="31999"/>
                    <a:pt x="15749" y="28562"/>
                  </a:cubicBezTo>
                  <a:cubicBezTo>
                    <a:pt x="15842" y="28197"/>
                    <a:pt x="15632" y="27698"/>
                    <a:pt x="15220" y="27630"/>
                  </a:cubicBezTo>
                  <a:cubicBezTo>
                    <a:pt x="14854" y="27569"/>
                    <a:pt x="14466" y="27473"/>
                    <a:pt x="14071" y="27380"/>
                  </a:cubicBezTo>
                  <a:cubicBezTo>
                    <a:pt x="14478" y="25797"/>
                    <a:pt x="14896" y="24136"/>
                    <a:pt x="15010" y="22508"/>
                  </a:cubicBezTo>
                  <a:cubicBezTo>
                    <a:pt x="15443" y="22557"/>
                    <a:pt x="15877" y="22582"/>
                    <a:pt x="16312" y="22582"/>
                  </a:cubicBezTo>
                  <a:cubicBezTo>
                    <a:pt x="16645" y="22582"/>
                    <a:pt x="16978" y="22568"/>
                    <a:pt x="17310" y="22539"/>
                  </a:cubicBezTo>
                  <a:cubicBezTo>
                    <a:pt x="23190" y="22007"/>
                    <a:pt x="27413" y="16567"/>
                    <a:pt x="27170" y="10774"/>
                  </a:cubicBezTo>
                  <a:cubicBezTo>
                    <a:pt x="26925" y="4930"/>
                    <a:pt x="21682" y="1"/>
                    <a:pt x="1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;p36">
              <a:extLst>
                <a:ext uri="{FF2B5EF4-FFF2-40B4-BE49-F238E27FC236}">
                  <a16:creationId xmlns:a16="http://schemas.microsoft.com/office/drawing/2014/main" id="{E0B58058-6EFE-4414-8AC4-FC2E203C7ED7}"/>
                </a:ext>
              </a:extLst>
            </p:cNvPr>
            <p:cNvSpPr/>
            <p:nvPr/>
          </p:nvSpPr>
          <p:spPr>
            <a:xfrm>
              <a:off x="1477975" y="4161250"/>
              <a:ext cx="487250" cy="450450"/>
            </a:xfrm>
            <a:custGeom>
              <a:avLst/>
              <a:gdLst/>
              <a:ahLst/>
              <a:cxnLst/>
              <a:rect l="l" t="t" r="r" b="b"/>
              <a:pathLst>
                <a:path w="19490" h="18018" extrusionOk="0">
                  <a:moveTo>
                    <a:pt x="1614" y="7205"/>
                  </a:moveTo>
                  <a:cubicBezTo>
                    <a:pt x="1122" y="9193"/>
                    <a:pt x="1161" y="11265"/>
                    <a:pt x="1871" y="12865"/>
                  </a:cubicBezTo>
                  <a:cubicBezTo>
                    <a:pt x="1911" y="12957"/>
                    <a:pt x="1956" y="13046"/>
                    <a:pt x="2001" y="13135"/>
                  </a:cubicBezTo>
                  <a:cubicBezTo>
                    <a:pt x="1442" y="12197"/>
                    <a:pt x="1127" y="11132"/>
                    <a:pt x="1088" y="10040"/>
                  </a:cubicBezTo>
                  <a:cubicBezTo>
                    <a:pt x="1052" y="9061"/>
                    <a:pt x="1251" y="8105"/>
                    <a:pt x="1614" y="7205"/>
                  </a:cubicBezTo>
                  <a:close/>
                  <a:moveTo>
                    <a:pt x="8769" y="1099"/>
                  </a:moveTo>
                  <a:cubicBezTo>
                    <a:pt x="10213" y="1099"/>
                    <a:pt x="11739" y="1834"/>
                    <a:pt x="12928" y="2514"/>
                  </a:cubicBezTo>
                  <a:cubicBezTo>
                    <a:pt x="15190" y="3806"/>
                    <a:pt x="17154" y="5801"/>
                    <a:pt x="17151" y="8562"/>
                  </a:cubicBezTo>
                  <a:cubicBezTo>
                    <a:pt x="17150" y="11027"/>
                    <a:pt x="16062" y="14041"/>
                    <a:pt x="14176" y="15676"/>
                  </a:cubicBezTo>
                  <a:cubicBezTo>
                    <a:pt x="13112" y="16598"/>
                    <a:pt x="11835" y="16976"/>
                    <a:pt x="10526" y="16976"/>
                  </a:cubicBezTo>
                  <a:cubicBezTo>
                    <a:pt x="8796" y="16976"/>
                    <a:pt x="7009" y="16315"/>
                    <a:pt x="5579" y="15381"/>
                  </a:cubicBezTo>
                  <a:cubicBezTo>
                    <a:pt x="2756" y="13536"/>
                    <a:pt x="1781" y="10776"/>
                    <a:pt x="2574" y="7531"/>
                  </a:cubicBezTo>
                  <a:cubicBezTo>
                    <a:pt x="2925" y="6098"/>
                    <a:pt x="3537" y="4567"/>
                    <a:pt x="4464" y="3322"/>
                  </a:cubicBezTo>
                  <a:cubicBezTo>
                    <a:pt x="4471" y="3316"/>
                    <a:pt x="4477" y="3308"/>
                    <a:pt x="4485" y="3302"/>
                  </a:cubicBezTo>
                  <a:cubicBezTo>
                    <a:pt x="5475" y="2436"/>
                    <a:pt x="6694" y="1440"/>
                    <a:pt x="8014" y="1172"/>
                  </a:cubicBezTo>
                  <a:cubicBezTo>
                    <a:pt x="8262" y="1122"/>
                    <a:pt x="8514" y="1099"/>
                    <a:pt x="8769" y="1099"/>
                  </a:cubicBezTo>
                  <a:close/>
                  <a:moveTo>
                    <a:pt x="8887" y="1"/>
                  </a:moveTo>
                  <a:cubicBezTo>
                    <a:pt x="8837" y="1"/>
                    <a:pt x="8788" y="1"/>
                    <a:pt x="8738" y="3"/>
                  </a:cubicBezTo>
                  <a:cubicBezTo>
                    <a:pt x="6181" y="71"/>
                    <a:pt x="3888" y="2245"/>
                    <a:pt x="2440" y="4180"/>
                  </a:cubicBezTo>
                  <a:cubicBezTo>
                    <a:pt x="877" y="6267"/>
                    <a:pt x="1" y="8911"/>
                    <a:pt x="661" y="11505"/>
                  </a:cubicBezTo>
                  <a:cubicBezTo>
                    <a:pt x="1175" y="13521"/>
                    <a:pt x="2542" y="15297"/>
                    <a:pt x="4474" y="15997"/>
                  </a:cubicBezTo>
                  <a:cubicBezTo>
                    <a:pt x="6169" y="17258"/>
                    <a:pt x="8337" y="18017"/>
                    <a:pt x="10414" y="18017"/>
                  </a:cubicBezTo>
                  <a:cubicBezTo>
                    <a:pt x="12074" y="18017"/>
                    <a:pt x="13676" y="17532"/>
                    <a:pt x="14932" y="16430"/>
                  </a:cubicBezTo>
                  <a:cubicBezTo>
                    <a:pt x="18721" y="13109"/>
                    <a:pt x="19489" y="6595"/>
                    <a:pt x="15668" y="3108"/>
                  </a:cubicBezTo>
                  <a:cubicBezTo>
                    <a:pt x="13933" y="1526"/>
                    <a:pt x="11308" y="1"/>
                    <a:pt x="8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0;p36">
              <a:extLst>
                <a:ext uri="{FF2B5EF4-FFF2-40B4-BE49-F238E27FC236}">
                  <a16:creationId xmlns:a16="http://schemas.microsoft.com/office/drawing/2014/main" id="{7C2E3978-F64D-4EF7-87AB-4D177F8B5786}"/>
                </a:ext>
              </a:extLst>
            </p:cNvPr>
            <p:cNvSpPr/>
            <p:nvPr/>
          </p:nvSpPr>
          <p:spPr>
            <a:xfrm>
              <a:off x="1611400" y="4264325"/>
              <a:ext cx="204725" cy="224825"/>
            </a:xfrm>
            <a:custGeom>
              <a:avLst/>
              <a:gdLst/>
              <a:ahLst/>
              <a:cxnLst/>
              <a:rect l="l" t="t" r="r" b="b"/>
              <a:pathLst>
                <a:path w="8189" h="8993" extrusionOk="0">
                  <a:moveTo>
                    <a:pt x="3561" y="0"/>
                  </a:moveTo>
                  <a:cubicBezTo>
                    <a:pt x="1727" y="0"/>
                    <a:pt x="0" y="1490"/>
                    <a:pt x="935" y="3575"/>
                  </a:cubicBezTo>
                  <a:cubicBezTo>
                    <a:pt x="1077" y="3892"/>
                    <a:pt x="1311" y="4020"/>
                    <a:pt x="1557" y="4020"/>
                  </a:cubicBezTo>
                  <a:cubicBezTo>
                    <a:pt x="2000" y="4020"/>
                    <a:pt x="2483" y="3607"/>
                    <a:pt x="2546" y="3138"/>
                  </a:cubicBezTo>
                  <a:cubicBezTo>
                    <a:pt x="2652" y="2350"/>
                    <a:pt x="3006" y="2037"/>
                    <a:pt x="3405" y="2037"/>
                  </a:cubicBezTo>
                  <a:cubicBezTo>
                    <a:pt x="4054" y="2037"/>
                    <a:pt x="4819" y="2864"/>
                    <a:pt x="4821" y="3825"/>
                  </a:cubicBezTo>
                  <a:cubicBezTo>
                    <a:pt x="4825" y="5165"/>
                    <a:pt x="3942" y="6358"/>
                    <a:pt x="3228" y="7421"/>
                  </a:cubicBezTo>
                  <a:cubicBezTo>
                    <a:pt x="2689" y="8221"/>
                    <a:pt x="3437" y="8993"/>
                    <a:pt x="4195" y="8993"/>
                  </a:cubicBezTo>
                  <a:cubicBezTo>
                    <a:pt x="4522" y="8993"/>
                    <a:pt x="4850" y="8849"/>
                    <a:pt x="5078" y="8503"/>
                  </a:cubicBezTo>
                  <a:cubicBezTo>
                    <a:pt x="6537" y="6287"/>
                    <a:pt x="8188" y="2626"/>
                    <a:pt x="5438" y="602"/>
                  </a:cubicBezTo>
                  <a:cubicBezTo>
                    <a:pt x="4875" y="188"/>
                    <a:pt x="4211" y="0"/>
                    <a:pt x="3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1;p36">
              <a:extLst>
                <a:ext uri="{FF2B5EF4-FFF2-40B4-BE49-F238E27FC236}">
                  <a16:creationId xmlns:a16="http://schemas.microsoft.com/office/drawing/2014/main" id="{46B7F5C1-3A94-48A7-84CD-C5169193043C}"/>
                </a:ext>
              </a:extLst>
            </p:cNvPr>
            <p:cNvSpPr/>
            <p:nvPr/>
          </p:nvSpPr>
          <p:spPr>
            <a:xfrm>
              <a:off x="1688575" y="4506825"/>
              <a:ext cx="60375" cy="62375"/>
            </a:xfrm>
            <a:custGeom>
              <a:avLst/>
              <a:gdLst/>
              <a:ahLst/>
              <a:cxnLst/>
              <a:rect l="l" t="t" r="r" b="b"/>
              <a:pathLst>
                <a:path w="2415" h="2495" extrusionOk="0">
                  <a:moveTo>
                    <a:pt x="1242" y="0"/>
                  </a:moveTo>
                  <a:cubicBezTo>
                    <a:pt x="1230" y="0"/>
                    <a:pt x="1219" y="1"/>
                    <a:pt x="1207" y="1"/>
                  </a:cubicBezTo>
                  <a:cubicBezTo>
                    <a:pt x="1005" y="10"/>
                    <a:pt x="807" y="63"/>
                    <a:pt x="629" y="158"/>
                  </a:cubicBezTo>
                  <a:cubicBezTo>
                    <a:pt x="403" y="277"/>
                    <a:pt x="150" y="585"/>
                    <a:pt x="103" y="841"/>
                  </a:cubicBezTo>
                  <a:cubicBezTo>
                    <a:pt x="93" y="897"/>
                    <a:pt x="83" y="952"/>
                    <a:pt x="73" y="1007"/>
                  </a:cubicBezTo>
                  <a:cubicBezTo>
                    <a:pt x="0" y="1417"/>
                    <a:pt x="50" y="1851"/>
                    <a:pt x="375" y="2151"/>
                  </a:cubicBezTo>
                  <a:cubicBezTo>
                    <a:pt x="605" y="2361"/>
                    <a:pt x="887" y="2495"/>
                    <a:pt x="1207" y="2495"/>
                  </a:cubicBezTo>
                  <a:cubicBezTo>
                    <a:pt x="1517" y="2490"/>
                    <a:pt x="1814" y="2367"/>
                    <a:pt x="2037" y="2151"/>
                  </a:cubicBezTo>
                  <a:cubicBezTo>
                    <a:pt x="2354" y="1833"/>
                    <a:pt x="2415" y="1430"/>
                    <a:pt x="2339" y="1007"/>
                  </a:cubicBezTo>
                  <a:cubicBezTo>
                    <a:pt x="2329" y="952"/>
                    <a:pt x="2319" y="897"/>
                    <a:pt x="2309" y="841"/>
                  </a:cubicBezTo>
                  <a:cubicBezTo>
                    <a:pt x="2267" y="605"/>
                    <a:pt x="2080" y="387"/>
                    <a:pt x="1900" y="247"/>
                  </a:cubicBezTo>
                  <a:cubicBezTo>
                    <a:pt x="1716" y="105"/>
                    <a:pt x="1480" y="0"/>
                    <a:pt x="1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834;p45">
            <a:extLst>
              <a:ext uri="{FF2B5EF4-FFF2-40B4-BE49-F238E27FC236}">
                <a16:creationId xmlns:a16="http://schemas.microsoft.com/office/drawing/2014/main" id="{D457CF01-0026-44BA-B397-2750FF92BAE4}"/>
              </a:ext>
            </a:extLst>
          </p:cNvPr>
          <p:cNvSpPr txBox="1">
            <a:spLocks/>
          </p:cNvSpPr>
          <p:nvPr/>
        </p:nvSpPr>
        <p:spPr>
          <a:xfrm rot="20922107">
            <a:off x="6533175" y="3273675"/>
            <a:ext cx="2360850" cy="1250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NBR 5413 determina que nos escritórios e demais ambientes de </a:t>
            </a:r>
            <a:r>
              <a:rPr lang="pt-BR" sz="1400" b="1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os valores </a:t>
            </a:r>
            <a:r>
              <a:rPr lang="pt-BR" sz="1400" b="1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ideais</a:t>
            </a: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de iluminância devem ser de </a:t>
            </a:r>
            <a:r>
              <a:rPr lang="pt-BR" sz="1400" b="1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pt-BR" sz="14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750 ou 1000 lux.</a:t>
            </a:r>
            <a:endParaRPr lang="en-US" dirty="0"/>
          </a:p>
        </p:txBody>
      </p:sp>
      <p:pic>
        <p:nvPicPr>
          <p:cNvPr id="16" name="Google Shape;265;p36">
            <a:extLst>
              <a:ext uri="{FF2B5EF4-FFF2-40B4-BE49-F238E27FC236}">
                <a16:creationId xmlns:a16="http://schemas.microsoft.com/office/drawing/2014/main" id="{B5958795-DF55-49A1-BE29-0093DC3393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7450">
            <a:off x="6368034" y="18393"/>
            <a:ext cx="2634173" cy="228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7" name="Google Shape;267;p36">
            <a:extLst>
              <a:ext uri="{FF2B5EF4-FFF2-40B4-BE49-F238E27FC236}">
                <a16:creationId xmlns:a16="http://schemas.microsoft.com/office/drawing/2014/main" id="{E1E9B2D8-B825-4476-85F1-5AB85CB54FB8}"/>
              </a:ext>
            </a:extLst>
          </p:cNvPr>
          <p:cNvGrpSpPr/>
          <p:nvPr/>
        </p:nvGrpSpPr>
        <p:grpSpPr>
          <a:xfrm rot="2309707">
            <a:off x="6719614" y="326670"/>
            <a:ext cx="272906" cy="507294"/>
            <a:chOff x="1312450" y="4093350"/>
            <a:chExt cx="685350" cy="1090200"/>
          </a:xfrm>
        </p:grpSpPr>
        <p:sp>
          <p:nvSpPr>
            <p:cNvPr id="18" name="Google Shape;268;p36">
              <a:extLst>
                <a:ext uri="{FF2B5EF4-FFF2-40B4-BE49-F238E27FC236}">
                  <a16:creationId xmlns:a16="http://schemas.microsoft.com/office/drawing/2014/main" id="{24921EA2-D800-4058-8713-11129274427E}"/>
                </a:ext>
              </a:extLst>
            </p:cNvPr>
            <p:cNvSpPr/>
            <p:nvPr/>
          </p:nvSpPr>
          <p:spPr>
            <a:xfrm>
              <a:off x="1312450" y="4093350"/>
              <a:ext cx="685350" cy="1090200"/>
            </a:xfrm>
            <a:custGeom>
              <a:avLst/>
              <a:gdLst/>
              <a:ahLst/>
              <a:cxnLst/>
              <a:rect l="l" t="t" r="r" b="b"/>
              <a:pathLst>
                <a:path w="27414" h="43608" extrusionOk="0">
                  <a:moveTo>
                    <a:pt x="5201" y="10009"/>
                  </a:moveTo>
                  <a:lnTo>
                    <a:pt x="5201" y="10009"/>
                  </a:lnTo>
                  <a:cubicBezTo>
                    <a:pt x="5040" y="10996"/>
                    <a:pt x="5002" y="11987"/>
                    <a:pt x="5102" y="12937"/>
                  </a:cubicBezTo>
                  <a:cubicBezTo>
                    <a:pt x="5170" y="13571"/>
                    <a:pt x="5297" y="14196"/>
                    <a:pt x="5478" y="14807"/>
                  </a:cubicBezTo>
                  <a:cubicBezTo>
                    <a:pt x="4743" y="13294"/>
                    <a:pt x="4728" y="11634"/>
                    <a:pt x="5201" y="10009"/>
                  </a:cubicBezTo>
                  <a:close/>
                  <a:moveTo>
                    <a:pt x="15811" y="1265"/>
                  </a:moveTo>
                  <a:cubicBezTo>
                    <a:pt x="20541" y="1265"/>
                    <a:pt x="25145" y="5101"/>
                    <a:pt x="25884" y="9796"/>
                  </a:cubicBezTo>
                  <a:cubicBezTo>
                    <a:pt x="26649" y="14663"/>
                    <a:pt x="23581" y="19908"/>
                    <a:pt x="18734" y="21156"/>
                  </a:cubicBezTo>
                  <a:lnTo>
                    <a:pt x="18733" y="21156"/>
                  </a:lnTo>
                  <a:cubicBezTo>
                    <a:pt x="17919" y="21366"/>
                    <a:pt x="17082" y="21467"/>
                    <a:pt x="16245" y="21467"/>
                  </a:cubicBezTo>
                  <a:cubicBezTo>
                    <a:pt x="12150" y="21467"/>
                    <a:pt x="8059" y="19044"/>
                    <a:pt x="6641" y="15088"/>
                  </a:cubicBezTo>
                  <a:cubicBezTo>
                    <a:pt x="5469" y="11816"/>
                    <a:pt x="6172" y="7764"/>
                    <a:pt x="8270" y="4955"/>
                  </a:cubicBezTo>
                  <a:cubicBezTo>
                    <a:pt x="9623" y="3549"/>
                    <a:pt x="11222" y="2430"/>
                    <a:pt x="12774" y="1829"/>
                  </a:cubicBezTo>
                  <a:cubicBezTo>
                    <a:pt x="13408" y="1665"/>
                    <a:pt x="14061" y="1582"/>
                    <a:pt x="14715" y="1582"/>
                  </a:cubicBezTo>
                  <a:cubicBezTo>
                    <a:pt x="14773" y="1582"/>
                    <a:pt x="14831" y="1582"/>
                    <a:pt x="14889" y="1584"/>
                  </a:cubicBezTo>
                  <a:cubicBezTo>
                    <a:pt x="14890" y="1584"/>
                    <a:pt x="14891" y="1584"/>
                    <a:pt x="14891" y="1584"/>
                  </a:cubicBezTo>
                  <a:cubicBezTo>
                    <a:pt x="15042" y="1584"/>
                    <a:pt x="15084" y="1340"/>
                    <a:pt x="14936" y="1309"/>
                  </a:cubicBezTo>
                  <a:cubicBezTo>
                    <a:pt x="15228" y="1279"/>
                    <a:pt x="15519" y="1265"/>
                    <a:pt x="15811" y="1265"/>
                  </a:cubicBezTo>
                  <a:close/>
                  <a:moveTo>
                    <a:pt x="11744" y="28418"/>
                  </a:moveTo>
                  <a:lnTo>
                    <a:pt x="11744" y="28418"/>
                  </a:lnTo>
                  <a:cubicBezTo>
                    <a:pt x="12408" y="28787"/>
                    <a:pt x="13268" y="28878"/>
                    <a:pt x="14064" y="28978"/>
                  </a:cubicBezTo>
                  <a:cubicBezTo>
                    <a:pt x="13489" y="31053"/>
                    <a:pt x="12936" y="33136"/>
                    <a:pt x="12378" y="35217"/>
                  </a:cubicBezTo>
                  <a:lnTo>
                    <a:pt x="12377" y="35217"/>
                  </a:lnTo>
                  <a:lnTo>
                    <a:pt x="11752" y="37548"/>
                  </a:lnTo>
                  <a:cubicBezTo>
                    <a:pt x="11436" y="37515"/>
                    <a:pt x="11118" y="37500"/>
                    <a:pt x="10804" y="37432"/>
                  </a:cubicBezTo>
                  <a:cubicBezTo>
                    <a:pt x="10450" y="37354"/>
                    <a:pt x="10108" y="37230"/>
                    <a:pt x="9772" y="37098"/>
                  </a:cubicBezTo>
                  <a:cubicBezTo>
                    <a:pt x="9899" y="36422"/>
                    <a:pt x="10035" y="35749"/>
                    <a:pt x="10185" y="35077"/>
                  </a:cubicBezTo>
                  <a:cubicBezTo>
                    <a:pt x="10425" y="33999"/>
                    <a:pt x="10695" y="32928"/>
                    <a:pt x="10992" y="31864"/>
                  </a:cubicBezTo>
                  <a:cubicBezTo>
                    <a:pt x="11305" y="30745"/>
                    <a:pt x="11807" y="29661"/>
                    <a:pt x="11760" y="28491"/>
                  </a:cubicBezTo>
                  <a:cubicBezTo>
                    <a:pt x="11757" y="28467"/>
                    <a:pt x="11752" y="28442"/>
                    <a:pt x="11744" y="28418"/>
                  </a:cubicBezTo>
                  <a:close/>
                  <a:moveTo>
                    <a:pt x="9701" y="37483"/>
                  </a:moveTo>
                  <a:cubicBezTo>
                    <a:pt x="10246" y="37833"/>
                    <a:pt x="10942" y="38077"/>
                    <a:pt x="11595" y="38077"/>
                  </a:cubicBezTo>
                  <a:cubicBezTo>
                    <a:pt x="11600" y="38077"/>
                    <a:pt x="11605" y="38077"/>
                    <a:pt x="11609" y="38077"/>
                  </a:cubicBezTo>
                  <a:lnTo>
                    <a:pt x="11609" y="38077"/>
                  </a:lnTo>
                  <a:cubicBezTo>
                    <a:pt x="11580" y="38193"/>
                    <a:pt x="11549" y="38311"/>
                    <a:pt x="11517" y="38428"/>
                  </a:cubicBezTo>
                  <a:lnTo>
                    <a:pt x="11517" y="38427"/>
                  </a:lnTo>
                  <a:cubicBezTo>
                    <a:pt x="11470" y="38603"/>
                    <a:pt x="11418" y="38860"/>
                    <a:pt x="11359" y="39156"/>
                  </a:cubicBezTo>
                  <a:cubicBezTo>
                    <a:pt x="11204" y="39085"/>
                    <a:pt x="11033" y="39072"/>
                    <a:pt x="10858" y="39072"/>
                  </a:cubicBezTo>
                  <a:cubicBezTo>
                    <a:pt x="10752" y="39072"/>
                    <a:pt x="10645" y="39077"/>
                    <a:pt x="10540" y="39077"/>
                  </a:cubicBezTo>
                  <a:cubicBezTo>
                    <a:pt x="10481" y="39077"/>
                    <a:pt x="10423" y="39075"/>
                    <a:pt x="10366" y="39070"/>
                  </a:cubicBezTo>
                  <a:cubicBezTo>
                    <a:pt x="10056" y="39046"/>
                    <a:pt x="9752" y="38970"/>
                    <a:pt x="9446" y="38922"/>
                  </a:cubicBezTo>
                  <a:cubicBezTo>
                    <a:pt x="9465" y="38818"/>
                    <a:pt x="9482" y="38724"/>
                    <a:pt x="9492" y="38655"/>
                  </a:cubicBezTo>
                  <a:cubicBezTo>
                    <a:pt x="9556" y="38264"/>
                    <a:pt x="9631" y="37874"/>
                    <a:pt x="9701" y="37483"/>
                  </a:cubicBezTo>
                  <a:close/>
                  <a:moveTo>
                    <a:pt x="9371" y="39374"/>
                  </a:moveTo>
                  <a:cubicBezTo>
                    <a:pt x="9633" y="39480"/>
                    <a:pt x="9916" y="39543"/>
                    <a:pt x="10196" y="39580"/>
                  </a:cubicBezTo>
                  <a:cubicBezTo>
                    <a:pt x="10388" y="39606"/>
                    <a:pt x="10607" y="39642"/>
                    <a:pt x="10819" y="39642"/>
                  </a:cubicBezTo>
                  <a:cubicBezTo>
                    <a:pt x="10980" y="39642"/>
                    <a:pt x="11137" y="39622"/>
                    <a:pt x="11275" y="39560"/>
                  </a:cubicBezTo>
                  <a:lnTo>
                    <a:pt x="11275" y="39560"/>
                  </a:lnTo>
                  <a:cubicBezTo>
                    <a:pt x="11189" y="39985"/>
                    <a:pt x="11082" y="40437"/>
                    <a:pt x="10950" y="40815"/>
                  </a:cubicBezTo>
                  <a:cubicBezTo>
                    <a:pt x="10924" y="40814"/>
                    <a:pt x="10899" y="40814"/>
                    <a:pt x="10873" y="40814"/>
                  </a:cubicBezTo>
                  <a:cubicBezTo>
                    <a:pt x="10639" y="40814"/>
                    <a:pt x="10398" y="40862"/>
                    <a:pt x="10159" y="40862"/>
                  </a:cubicBezTo>
                  <a:cubicBezTo>
                    <a:pt x="10125" y="40862"/>
                    <a:pt x="10090" y="40861"/>
                    <a:pt x="10056" y="40859"/>
                  </a:cubicBezTo>
                  <a:cubicBezTo>
                    <a:pt x="9795" y="40841"/>
                    <a:pt x="9538" y="40801"/>
                    <a:pt x="9284" y="40736"/>
                  </a:cubicBezTo>
                  <a:cubicBezTo>
                    <a:pt x="9251" y="40301"/>
                    <a:pt x="9306" y="39796"/>
                    <a:pt x="9371" y="39374"/>
                  </a:cubicBezTo>
                  <a:close/>
                  <a:moveTo>
                    <a:pt x="9402" y="41289"/>
                  </a:moveTo>
                  <a:lnTo>
                    <a:pt x="9402" y="41289"/>
                  </a:lnTo>
                  <a:cubicBezTo>
                    <a:pt x="9559" y="41334"/>
                    <a:pt x="9718" y="41367"/>
                    <a:pt x="9881" y="41388"/>
                  </a:cubicBezTo>
                  <a:cubicBezTo>
                    <a:pt x="10049" y="41410"/>
                    <a:pt x="10255" y="41433"/>
                    <a:pt x="10462" y="41433"/>
                  </a:cubicBezTo>
                  <a:cubicBezTo>
                    <a:pt x="10528" y="41433"/>
                    <a:pt x="10593" y="41431"/>
                    <a:pt x="10658" y="41426"/>
                  </a:cubicBezTo>
                  <a:lnTo>
                    <a:pt x="10658" y="41426"/>
                  </a:lnTo>
                  <a:cubicBezTo>
                    <a:pt x="10569" y="41553"/>
                    <a:pt x="10471" y="41645"/>
                    <a:pt x="10362" y="41677"/>
                  </a:cubicBezTo>
                  <a:cubicBezTo>
                    <a:pt x="10234" y="41715"/>
                    <a:pt x="10121" y="41733"/>
                    <a:pt x="10020" y="41733"/>
                  </a:cubicBezTo>
                  <a:cubicBezTo>
                    <a:pt x="9703" y="41733"/>
                    <a:pt x="9511" y="41557"/>
                    <a:pt x="9402" y="41289"/>
                  </a:cubicBezTo>
                  <a:close/>
                  <a:moveTo>
                    <a:pt x="15893" y="1"/>
                  </a:moveTo>
                  <a:cubicBezTo>
                    <a:pt x="15395" y="1"/>
                    <a:pt x="14894" y="37"/>
                    <a:pt x="14392" y="112"/>
                  </a:cubicBezTo>
                  <a:cubicBezTo>
                    <a:pt x="8294" y="1027"/>
                    <a:pt x="1" y="10835"/>
                    <a:pt x="5909" y="16358"/>
                  </a:cubicBezTo>
                  <a:cubicBezTo>
                    <a:pt x="5961" y="16407"/>
                    <a:pt x="6017" y="16426"/>
                    <a:pt x="6069" y="16426"/>
                  </a:cubicBezTo>
                  <a:cubicBezTo>
                    <a:pt x="6083" y="16426"/>
                    <a:pt x="6096" y="16425"/>
                    <a:pt x="6110" y="16423"/>
                  </a:cubicBezTo>
                  <a:cubicBezTo>
                    <a:pt x="7517" y="19288"/>
                    <a:pt x="10185" y="21363"/>
                    <a:pt x="13288" y="22188"/>
                  </a:cubicBezTo>
                  <a:cubicBezTo>
                    <a:pt x="12902" y="23062"/>
                    <a:pt x="12749" y="24055"/>
                    <a:pt x="12540" y="24979"/>
                  </a:cubicBezTo>
                  <a:cubicBezTo>
                    <a:pt x="12385" y="25662"/>
                    <a:pt x="12080" y="26433"/>
                    <a:pt x="12061" y="27162"/>
                  </a:cubicBezTo>
                  <a:cubicBezTo>
                    <a:pt x="11762" y="27201"/>
                    <a:pt x="11473" y="27285"/>
                    <a:pt x="11204" y="27442"/>
                  </a:cubicBezTo>
                  <a:cubicBezTo>
                    <a:pt x="11018" y="27550"/>
                    <a:pt x="11015" y="27777"/>
                    <a:pt x="11142" y="27928"/>
                  </a:cubicBezTo>
                  <a:cubicBezTo>
                    <a:pt x="11145" y="27935"/>
                    <a:pt x="11150" y="27938"/>
                    <a:pt x="11155" y="27944"/>
                  </a:cubicBezTo>
                  <a:cubicBezTo>
                    <a:pt x="11028" y="27948"/>
                    <a:pt x="10910" y="28008"/>
                    <a:pt x="10832" y="28108"/>
                  </a:cubicBezTo>
                  <a:cubicBezTo>
                    <a:pt x="9928" y="29229"/>
                    <a:pt x="9683" y="30715"/>
                    <a:pt x="9312" y="32089"/>
                  </a:cubicBezTo>
                  <a:cubicBezTo>
                    <a:pt x="8852" y="33796"/>
                    <a:pt x="8465" y="35519"/>
                    <a:pt x="8149" y="37259"/>
                  </a:cubicBezTo>
                  <a:cubicBezTo>
                    <a:pt x="7935" y="38433"/>
                    <a:pt x="7369" y="40158"/>
                    <a:pt x="7613" y="41356"/>
                  </a:cubicBezTo>
                  <a:cubicBezTo>
                    <a:pt x="7832" y="42434"/>
                    <a:pt x="8920" y="43013"/>
                    <a:pt x="9873" y="43417"/>
                  </a:cubicBezTo>
                  <a:cubicBezTo>
                    <a:pt x="10183" y="43548"/>
                    <a:pt x="10458" y="43608"/>
                    <a:pt x="10702" y="43608"/>
                  </a:cubicBezTo>
                  <a:cubicBezTo>
                    <a:pt x="12509" y="43608"/>
                    <a:pt x="12630" y="40342"/>
                    <a:pt x="13029" y="38845"/>
                  </a:cubicBezTo>
                  <a:cubicBezTo>
                    <a:pt x="13941" y="35420"/>
                    <a:pt x="14878" y="31999"/>
                    <a:pt x="15749" y="28562"/>
                  </a:cubicBezTo>
                  <a:cubicBezTo>
                    <a:pt x="15842" y="28197"/>
                    <a:pt x="15632" y="27698"/>
                    <a:pt x="15220" y="27630"/>
                  </a:cubicBezTo>
                  <a:cubicBezTo>
                    <a:pt x="14854" y="27569"/>
                    <a:pt x="14466" y="27473"/>
                    <a:pt x="14071" y="27380"/>
                  </a:cubicBezTo>
                  <a:cubicBezTo>
                    <a:pt x="14478" y="25797"/>
                    <a:pt x="14896" y="24136"/>
                    <a:pt x="15010" y="22508"/>
                  </a:cubicBezTo>
                  <a:cubicBezTo>
                    <a:pt x="15443" y="22557"/>
                    <a:pt x="15877" y="22582"/>
                    <a:pt x="16312" y="22582"/>
                  </a:cubicBezTo>
                  <a:cubicBezTo>
                    <a:pt x="16645" y="22582"/>
                    <a:pt x="16978" y="22568"/>
                    <a:pt x="17310" y="22539"/>
                  </a:cubicBezTo>
                  <a:cubicBezTo>
                    <a:pt x="23190" y="22007"/>
                    <a:pt x="27413" y="16567"/>
                    <a:pt x="27170" y="10774"/>
                  </a:cubicBezTo>
                  <a:cubicBezTo>
                    <a:pt x="26925" y="4930"/>
                    <a:pt x="21682" y="1"/>
                    <a:pt x="15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9;p36">
              <a:extLst>
                <a:ext uri="{FF2B5EF4-FFF2-40B4-BE49-F238E27FC236}">
                  <a16:creationId xmlns:a16="http://schemas.microsoft.com/office/drawing/2014/main" id="{096A4595-67BB-4E51-AACE-8B30415D4F4D}"/>
                </a:ext>
              </a:extLst>
            </p:cNvPr>
            <p:cNvSpPr/>
            <p:nvPr/>
          </p:nvSpPr>
          <p:spPr>
            <a:xfrm>
              <a:off x="1477975" y="4161250"/>
              <a:ext cx="487250" cy="450450"/>
            </a:xfrm>
            <a:custGeom>
              <a:avLst/>
              <a:gdLst/>
              <a:ahLst/>
              <a:cxnLst/>
              <a:rect l="l" t="t" r="r" b="b"/>
              <a:pathLst>
                <a:path w="19490" h="18018" extrusionOk="0">
                  <a:moveTo>
                    <a:pt x="1614" y="7205"/>
                  </a:moveTo>
                  <a:cubicBezTo>
                    <a:pt x="1122" y="9193"/>
                    <a:pt x="1161" y="11265"/>
                    <a:pt x="1871" y="12865"/>
                  </a:cubicBezTo>
                  <a:cubicBezTo>
                    <a:pt x="1911" y="12957"/>
                    <a:pt x="1956" y="13046"/>
                    <a:pt x="2001" y="13135"/>
                  </a:cubicBezTo>
                  <a:cubicBezTo>
                    <a:pt x="1442" y="12197"/>
                    <a:pt x="1127" y="11132"/>
                    <a:pt x="1088" y="10040"/>
                  </a:cubicBezTo>
                  <a:cubicBezTo>
                    <a:pt x="1052" y="9061"/>
                    <a:pt x="1251" y="8105"/>
                    <a:pt x="1614" y="7205"/>
                  </a:cubicBezTo>
                  <a:close/>
                  <a:moveTo>
                    <a:pt x="8769" y="1099"/>
                  </a:moveTo>
                  <a:cubicBezTo>
                    <a:pt x="10213" y="1099"/>
                    <a:pt x="11739" y="1834"/>
                    <a:pt x="12928" y="2514"/>
                  </a:cubicBezTo>
                  <a:cubicBezTo>
                    <a:pt x="15190" y="3806"/>
                    <a:pt x="17154" y="5801"/>
                    <a:pt x="17151" y="8562"/>
                  </a:cubicBezTo>
                  <a:cubicBezTo>
                    <a:pt x="17150" y="11027"/>
                    <a:pt x="16062" y="14041"/>
                    <a:pt x="14176" y="15676"/>
                  </a:cubicBezTo>
                  <a:cubicBezTo>
                    <a:pt x="13112" y="16598"/>
                    <a:pt x="11835" y="16976"/>
                    <a:pt x="10526" y="16976"/>
                  </a:cubicBezTo>
                  <a:cubicBezTo>
                    <a:pt x="8796" y="16976"/>
                    <a:pt x="7009" y="16315"/>
                    <a:pt x="5579" y="15381"/>
                  </a:cubicBezTo>
                  <a:cubicBezTo>
                    <a:pt x="2756" y="13536"/>
                    <a:pt x="1781" y="10776"/>
                    <a:pt x="2574" y="7531"/>
                  </a:cubicBezTo>
                  <a:cubicBezTo>
                    <a:pt x="2925" y="6098"/>
                    <a:pt x="3537" y="4567"/>
                    <a:pt x="4464" y="3322"/>
                  </a:cubicBezTo>
                  <a:cubicBezTo>
                    <a:pt x="4471" y="3316"/>
                    <a:pt x="4477" y="3308"/>
                    <a:pt x="4485" y="3302"/>
                  </a:cubicBezTo>
                  <a:cubicBezTo>
                    <a:pt x="5475" y="2436"/>
                    <a:pt x="6694" y="1440"/>
                    <a:pt x="8014" y="1172"/>
                  </a:cubicBezTo>
                  <a:cubicBezTo>
                    <a:pt x="8262" y="1122"/>
                    <a:pt x="8514" y="1099"/>
                    <a:pt x="8769" y="1099"/>
                  </a:cubicBezTo>
                  <a:close/>
                  <a:moveTo>
                    <a:pt x="8887" y="1"/>
                  </a:moveTo>
                  <a:cubicBezTo>
                    <a:pt x="8837" y="1"/>
                    <a:pt x="8788" y="1"/>
                    <a:pt x="8738" y="3"/>
                  </a:cubicBezTo>
                  <a:cubicBezTo>
                    <a:pt x="6181" y="71"/>
                    <a:pt x="3888" y="2245"/>
                    <a:pt x="2440" y="4180"/>
                  </a:cubicBezTo>
                  <a:cubicBezTo>
                    <a:pt x="877" y="6267"/>
                    <a:pt x="1" y="8911"/>
                    <a:pt x="661" y="11505"/>
                  </a:cubicBezTo>
                  <a:cubicBezTo>
                    <a:pt x="1175" y="13521"/>
                    <a:pt x="2542" y="15297"/>
                    <a:pt x="4474" y="15997"/>
                  </a:cubicBezTo>
                  <a:cubicBezTo>
                    <a:pt x="6169" y="17258"/>
                    <a:pt x="8337" y="18017"/>
                    <a:pt x="10414" y="18017"/>
                  </a:cubicBezTo>
                  <a:cubicBezTo>
                    <a:pt x="12074" y="18017"/>
                    <a:pt x="13676" y="17532"/>
                    <a:pt x="14932" y="16430"/>
                  </a:cubicBezTo>
                  <a:cubicBezTo>
                    <a:pt x="18721" y="13109"/>
                    <a:pt x="19489" y="6595"/>
                    <a:pt x="15668" y="3108"/>
                  </a:cubicBezTo>
                  <a:cubicBezTo>
                    <a:pt x="13933" y="1526"/>
                    <a:pt x="11308" y="1"/>
                    <a:pt x="8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0;p36">
              <a:extLst>
                <a:ext uri="{FF2B5EF4-FFF2-40B4-BE49-F238E27FC236}">
                  <a16:creationId xmlns:a16="http://schemas.microsoft.com/office/drawing/2014/main" id="{2CD7840C-032A-4EF3-95CE-AFCAF14E1A53}"/>
                </a:ext>
              </a:extLst>
            </p:cNvPr>
            <p:cNvSpPr/>
            <p:nvPr/>
          </p:nvSpPr>
          <p:spPr>
            <a:xfrm>
              <a:off x="1611400" y="4264325"/>
              <a:ext cx="204725" cy="224825"/>
            </a:xfrm>
            <a:custGeom>
              <a:avLst/>
              <a:gdLst/>
              <a:ahLst/>
              <a:cxnLst/>
              <a:rect l="l" t="t" r="r" b="b"/>
              <a:pathLst>
                <a:path w="8189" h="8993" extrusionOk="0">
                  <a:moveTo>
                    <a:pt x="3561" y="0"/>
                  </a:moveTo>
                  <a:cubicBezTo>
                    <a:pt x="1727" y="0"/>
                    <a:pt x="0" y="1490"/>
                    <a:pt x="935" y="3575"/>
                  </a:cubicBezTo>
                  <a:cubicBezTo>
                    <a:pt x="1077" y="3892"/>
                    <a:pt x="1311" y="4020"/>
                    <a:pt x="1557" y="4020"/>
                  </a:cubicBezTo>
                  <a:cubicBezTo>
                    <a:pt x="2000" y="4020"/>
                    <a:pt x="2483" y="3607"/>
                    <a:pt x="2546" y="3138"/>
                  </a:cubicBezTo>
                  <a:cubicBezTo>
                    <a:pt x="2652" y="2350"/>
                    <a:pt x="3006" y="2037"/>
                    <a:pt x="3405" y="2037"/>
                  </a:cubicBezTo>
                  <a:cubicBezTo>
                    <a:pt x="4054" y="2037"/>
                    <a:pt x="4819" y="2864"/>
                    <a:pt x="4821" y="3825"/>
                  </a:cubicBezTo>
                  <a:cubicBezTo>
                    <a:pt x="4825" y="5165"/>
                    <a:pt x="3942" y="6358"/>
                    <a:pt x="3228" y="7421"/>
                  </a:cubicBezTo>
                  <a:cubicBezTo>
                    <a:pt x="2689" y="8221"/>
                    <a:pt x="3437" y="8993"/>
                    <a:pt x="4195" y="8993"/>
                  </a:cubicBezTo>
                  <a:cubicBezTo>
                    <a:pt x="4522" y="8993"/>
                    <a:pt x="4850" y="8849"/>
                    <a:pt x="5078" y="8503"/>
                  </a:cubicBezTo>
                  <a:cubicBezTo>
                    <a:pt x="6537" y="6287"/>
                    <a:pt x="8188" y="2626"/>
                    <a:pt x="5438" y="602"/>
                  </a:cubicBezTo>
                  <a:cubicBezTo>
                    <a:pt x="4875" y="188"/>
                    <a:pt x="4211" y="0"/>
                    <a:pt x="3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1;p36">
              <a:extLst>
                <a:ext uri="{FF2B5EF4-FFF2-40B4-BE49-F238E27FC236}">
                  <a16:creationId xmlns:a16="http://schemas.microsoft.com/office/drawing/2014/main" id="{336333B4-2FC2-4431-B48C-728AB10CDF13}"/>
                </a:ext>
              </a:extLst>
            </p:cNvPr>
            <p:cNvSpPr/>
            <p:nvPr/>
          </p:nvSpPr>
          <p:spPr>
            <a:xfrm>
              <a:off x="1688575" y="4506825"/>
              <a:ext cx="60375" cy="62375"/>
            </a:xfrm>
            <a:custGeom>
              <a:avLst/>
              <a:gdLst/>
              <a:ahLst/>
              <a:cxnLst/>
              <a:rect l="l" t="t" r="r" b="b"/>
              <a:pathLst>
                <a:path w="2415" h="2495" extrusionOk="0">
                  <a:moveTo>
                    <a:pt x="1242" y="0"/>
                  </a:moveTo>
                  <a:cubicBezTo>
                    <a:pt x="1230" y="0"/>
                    <a:pt x="1219" y="1"/>
                    <a:pt x="1207" y="1"/>
                  </a:cubicBezTo>
                  <a:cubicBezTo>
                    <a:pt x="1005" y="10"/>
                    <a:pt x="807" y="63"/>
                    <a:pt x="629" y="158"/>
                  </a:cubicBezTo>
                  <a:cubicBezTo>
                    <a:pt x="403" y="277"/>
                    <a:pt x="150" y="585"/>
                    <a:pt x="103" y="841"/>
                  </a:cubicBezTo>
                  <a:cubicBezTo>
                    <a:pt x="93" y="897"/>
                    <a:pt x="83" y="952"/>
                    <a:pt x="73" y="1007"/>
                  </a:cubicBezTo>
                  <a:cubicBezTo>
                    <a:pt x="0" y="1417"/>
                    <a:pt x="50" y="1851"/>
                    <a:pt x="375" y="2151"/>
                  </a:cubicBezTo>
                  <a:cubicBezTo>
                    <a:pt x="605" y="2361"/>
                    <a:pt x="887" y="2495"/>
                    <a:pt x="1207" y="2495"/>
                  </a:cubicBezTo>
                  <a:cubicBezTo>
                    <a:pt x="1517" y="2490"/>
                    <a:pt x="1814" y="2367"/>
                    <a:pt x="2037" y="2151"/>
                  </a:cubicBezTo>
                  <a:cubicBezTo>
                    <a:pt x="2354" y="1833"/>
                    <a:pt x="2415" y="1430"/>
                    <a:pt x="2339" y="1007"/>
                  </a:cubicBezTo>
                  <a:cubicBezTo>
                    <a:pt x="2329" y="952"/>
                    <a:pt x="2319" y="897"/>
                    <a:pt x="2309" y="841"/>
                  </a:cubicBezTo>
                  <a:cubicBezTo>
                    <a:pt x="2267" y="605"/>
                    <a:pt x="2080" y="387"/>
                    <a:pt x="1900" y="247"/>
                  </a:cubicBezTo>
                  <a:cubicBezTo>
                    <a:pt x="1716" y="105"/>
                    <a:pt x="1480" y="0"/>
                    <a:pt x="1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834;p45">
            <a:extLst>
              <a:ext uri="{FF2B5EF4-FFF2-40B4-BE49-F238E27FC236}">
                <a16:creationId xmlns:a16="http://schemas.microsoft.com/office/drawing/2014/main" id="{E1455897-5780-4B1C-8A8F-795591BEC141}"/>
              </a:ext>
            </a:extLst>
          </p:cNvPr>
          <p:cNvSpPr txBox="1">
            <a:spLocks/>
          </p:cNvSpPr>
          <p:nvPr/>
        </p:nvSpPr>
        <p:spPr>
          <a:xfrm rot="605024">
            <a:off x="6557881" y="957868"/>
            <a:ext cx="2370130" cy="1286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(NR-17.5.3) afirma que</a:t>
            </a:r>
            <a:r>
              <a:rPr lang="pt-BR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todos os locais de trabalho deve haver iluminação adequada, natural ou artificial, geral ou suplementar, apropriada à natureza da atividade. 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2027;p58">
            <a:extLst>
              <a:ext uri="{FF2B5EF4-FFF2-40B4-BE49-F238E27FC236}">
                <a16:creationId xmlns:a16="http://schemas.microsoft.com/office/drawing/2014/main" id="{D255B64D-0617-4D9D-8FF0-80AE3C0FF7A5}"/>
              </a:ext>
            </a:extLst>
          </p:cNvPr>
          <p:cNvSpPr txBox="1">
            <a:spLocks/>
          </p:cNvSpPr>
          <p:nvPr/>
        </p:nvSpPr>
        <p:spPr>
          <a:xfrm>
            <a:off x="694071" y="1572750"/>
            <a:ext cx="3132268" cy="199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l"/>
            <a:r>
              <a:rPr lang="pt-BR" dirty="0"/>
              <a:t>Absenteísmo significa, de modo geral, se ausentar. No caso do ambiente de trabalho, o termo é utilizado pela área de Recursos Humanos quando um funcionário falta no emprego.</a:t>
            </a:r>
          </a:p>
          <a:p>
            <a:pPr marL="0" indent="0" algn="l"/>
            <a:endParaRPr lang="pt-BR" dirty="0"/>
          </a:p>
          <a:p>
            <a:pPr marL="0" indent="0" algn="l"/>
            <a:r>
              <a:rPr lang="pt-BR" dirty="0"/>
              <a:t>Pode apontar problemas estruturais que não estão sendo identificados por outras métricas</a:t>
            </a:r>
          </a:p>
          <a:p>
            <a:pPr marL="0" indent="0" algn="l"/>
            <a:endParaRPr lang="pt-BR" dirty="0"/>
          </a:p>
        </p:txBody>
      </p:sp>
      <p:sp>
        <p:nvSpPr>
          <p:cNvPr id="83" name="Google Shape;2028;p58">
            <a:extLst>
              <a:ext uri="{FF2B5EF4-FFF2-40B4-BE49-F238E27FC236}">
                <a16:creationId xmlns:a16="http://schemas.microsoft.com/office/drawing/2014/main" id="{BB5A3855-3DB7-4671-9607-28D229064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511" y="651634"/>
            <a:ext cx="9898354" cy="2013514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Baixa Produtividade e Absenteísmo </a:t>
            </a:r>
            <a:endParaRPr sz="3200" dirty="0"/>
          </a:p>
        </p:txBody>
      </p:sp>
      <p:pic>
        <p:nvPicPr>
          <p:cNvPr id="87" name="Picture 2" descr="Problema imagens de stock, fotos de Problema | Baixar no Depositphotos">
            <a:extLst>
              <a:ext uri="{FF2B5EF4-FFF2-40B4-BE49-F238E27FC236}">
                <a16:creationId xmlns:a16="http://schemas.microsoft.com/office/drawing/2014/main" id="{CB0B5A1C-20D9-42A1-AF36-6E04B5496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8687" r="7134"/>
          <a:stretch/>
        </p:blipFill>
        <p:spPr bwMode="auto">
          <a:xfrm>
            <a:off x="4783695" y="1974374"/>
            <a:ext cx="2958790" cy="22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6974416-3703-4FEC-B704-A127D67F0A1F}"/>
              </a:ext>
            </a:extLst>
          </p:cNvPr>
          <p:cNvSpPr/>
          <p:nvPr/>
        </p:nvSpPr>
        <p:spPr>
          <a:xfrm>
            <a:off x="4572000" y="1789086"/>
            <a:ext cx="3382179" cy="26577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841;p46">
            <a:extLst>
              <a:ext uri="{FF2B5EF4-FFF2-40B4-BE49-F238E27FC236}">
                <a16:creationId xmlns:a16="http://schemas.microsoft.com/office/drawing/2014/main" id="{34823C98-F75E-4F75-900D-D0C5836193C2}"/>
              </a:ext>
            </a:extLst>
          </p:cNvPr>
          <p:cNvSpPr txBox="1">
            <a:spLocks/>
          </p:cNvSpPr>
          <p:nvPr/>
        </p:nvSpPr>
        <p:spPr>
          <a:xfrm>
            <a:off x="679496" y="1363200"/>
            <a:ext cx="7785007" cy="4136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que busca um controle melhor da utilização da luz dentro das instituições  empresariais;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Captação da luz ambiente através de um sensor LDR, com os dados sendo enviados para o software de forma gráfica e visual; 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Programa fará a análise se a luz ambiente é adequada para o serviço;</a:t>
            </a:r>
          </a:p>
          <a:p>
            <a:pPr marL="285750" indent="-28575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Persianas a nosso favor.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525;p43">
            <a:extLst>
              <a:ext uri="{FF2B5EF4-FFF2-40B4-BE49-F238E27FC236}">
                <a16:creationId xmlns:a16="http://schemas.microsoft.com/office/drawing/2014/main" id="{C6280C88-060C-44C2-BB07-04561E04A919}"/>
              </a:ext>
            </a:extLst>
          </p:cNvPr>
          <p:cNvSpPr txBox="1">
            <a:spLocks/>
          </p:cNvSpPr>
          <p:nvPr/>
        </p:nvSpPr>
        <p:spPr>
          <a:xfrm>
            <a:off x="886525" y="621539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 dirty="0"/>
              <a:t>Solução </a:t>
            </a:r>
            <a:r>
              <a:rPr lang="en-GB" sz="3200" b="1" dirty="0" err="1"/>
              <a:t>Proposta</a:t>
            </a:r>
            <a:endParaRPr lang="en-GB" sz="3200" b="1" dirty="0"/>
          </a:p>
        </p:txBody>
      </p:sp>
      <p:grpSp>
        <p:nvGrpSpPr>
          <p:cNvPr id="4" name="Google Shape;1093;p26">
            <a:extLst>
              <a:ext uri="{FF2B5EF4-FFF2-40B4-BE49-F238E27FC236}">
                <a16:creationId xmlns:a16="http://schemas.microsoft.com/office/drawing/2014/main" id="{B1CA248E-CB40-4FC1-BF40-9BB637AF4805}"/>
              </a:ext>
            </a:extLst>
          </p:cNvPr>
          <p:cNvGrpSpPr/>
          <p:nvPr/>
        </p:nvGrpSpPr>
        <p:grpSpPr>
          <a:xfrm>
            <a:off x="7782456" y="3503890"/>
            <a:ext cx="682047" cy="1092202"/>
            <a:chOff x="4114817" y="1723334"/>
            <a:chExt cx="913200" cy="1476539"/>
          </a:xfrm>
        </p:grpSpPr>
        <p:sp>
          <p:nvSpPr>
            <p:cNvPr id="5" name="Google Shape;1094;p26">
              <a:extLst>
                <a:ext uri="{FF2B5EF4-FFF2-40B4-BE49-F238E27FC236}">
                  <a16:creationId xmlns:a16="http://schemas.microsoft.com/office/drawing/2014/main" id="{869E8CC1-B38A-4517-9234-E1B5B5C0FB0A}"/>
                </a:ext>
              </a:extLst>
            </p:cNvPr>
            <p:cNvSpPr/>
            <p:nvPr/>
          </p:nvSpPr>
          <p:spPr>
            <a:xfrm>
              <a:off x="4166908" y="2333411"/>
              <a:ext cx="802385" cy="376545"/>
            </a:xfrm>
            <a:custGeom>
              <a:avLst/>
              <a:gdLst/>
              <a:ahLst/>
              <a:cxnLst/>
              <a:rect l="l" t="t" r="r" b="b"/>
              <a:pathLst>
                <a:path w="10043" h="4713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753"/>
                    <a:pt x="385" y="1488"/>
                    <a:pt x="735" y="2173"/>
                  </a:cubicBezTo>
                  <a:cubicBezTo>
                    <a:pt x="1070" y="2774"/>
                    <a:pt x="1387" y="3392"/>
                    <a:pt x="1872" y="3894"/>
                  </a:cubicBezTo>
                  <a:cubicBezTo>
                    <a:pt x="2390" y="4445"/>
                    <a:pt x="2423" y="4712"/>
                    <a:pt x="3242" y="4712"/>
                  </a:cubicBezTo>
                  <a:lnTo>
                    <a:pt x="6517" y="4462"/>
                  </a:lnTo>
                  <a:cubicBezTo>
                    <a:pt x="7001" y="4412"/>
                    <a:pt x="8004" y="4512"/>
                    <a:pt x="8304" y="4078"/>
                  </a:cubicBezTo>
                  <a:cubicBezTo>
                    <a:pt x="8739" y="3459"/>
                    <a:pt x="9140" y="2824"/>
                    <a:pt x="9424" y="2123"/>
                  </a:cubicBezTo>
                  <a:cubicBezTo>
                    <a:pt x="9675" y="1504"/>
                    <a:pt x="9892" y="836"/>
                    <a:pt x="10042" y="168"/>
                  </a:cubicBezTo>
                  <a:lnTo>
                    <a:pt x="10042" y="168"/>
                  </a:lnTo>
                  <a:cubicBezTo>
                    <a:pt x="10025" y="201"/>
                    <a:pt x="9975" y="218"/>
                    <a:pt x="9942" y="218"/>
                  </a:cubicBezTo>
                  <a:cubicBezTo>
                    <a:pt x="8655" y="218"/>
                    <a:pt x="7368" y="233"/>
                    <a:pt x="6083" y="233"/>
                  </a:cubicBezTo>
                  <a:cubicBezTo>
                    <a:pt x="4048" y="233"/>
                    <a:pt x="2018" y="195"/>
                    <a:pt x="0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5;p26">
              <a:extLst>
                <a:ext uri="{FF2B5EF4-FFF2-40B4-BE49-F238E27FC236}">
                  <a16:creationId xmlns:a16="http://schemas.microsoft.com/office/drawing/2014/main" id="{ACA82527-A24C-4800-9981-03F0813DE740}"/>
                </a:ext>
              </a:extLst>
            </p:cNvPr>
            <p:cNvSpPr/>
            <p:nvPr/>
          </p:nvSpPr>
          <p:spPr>
            <a:xfrm>
              <a:off x="4114817" y="1723334"/>
              <a:ext cx="913200" cy="1476539"/>
            </a:xfrm>
            <a:custGeom>
              <a:avLst/>
              <a:gdLst/>
              <a:ahLst/>
              <a:cxnLst/>
              <a:rect l="l" t="t" r="r" b="b"/>
              <a:pathLst>
                <a:path w="11430" h="18481" extrusionOk="0">
                  <a:moveTo>
                    <a:pt x="9775" y="13535"/>
                  </a:moveTo>
                  <a:cubicBezTo>
                    <a:pt x="9859" y="13802"/>
                    <a:pt x="9892" y="14103"/>
                    <a:pt x="9775" y="14387"/>
                  </a:cubicBezTo>
                  <a:cubicBezTo>
                    <a:pt x="9608" y="14771"/>
                    <a:pt x="9725" y="14771"/>
                    <a:pt x="9758" y="15189"/>
                  </a:cubicBezTo>
                  <a:cubicBezTo>
                    <a:pt x="9825" y="16108"/>
                    <a:pt x="8689" y="15857"/>
                    <a:pt x="8438" y="16509"/>
                  </a:cubicBezTo>
                  <a:cubicBezTo>
                    <a:pt x="7870" y="18046"/>
                    <a:pt x="5849" y="18480"/>
                    <a:pt x="4378" y="17896"/>
                  </a:cubicBezTo>
                  <a:cubicBezTo>
                    <a:pt x="3693" y="17628"/>
                    <a:pt x="3526" y="17127"/>
                    <a:pt x="3292" y="16475"/>
                  </a:cubicBezTo>
                  <a:cubicBezTo>
                    <a:pt x="2691" y="16308"/>
                    <a:pt x="2123" y="16074"/>
                    <a:pt x="2123" y="15323"/>
                  </a:cubicBezTo>
                  <a:cubicBezTo>
                    <a:pt x="2139" y="15005"/>
                    <a:pt x="2373" y="14888"/>
                    <a:pt x="2206" y="14587"/>
                  </a:cubicBezTo>
                  <a:cubicBezTo>
                    <a:pt x="2056" y="14303"/>
                    <a:pt x="1855" y="14036"/>
                    <a:pt x="2123" y="13735"/>
                  </a:cubicBezTo>
                  <a:cubicBezTo>
                    <a:pt x="1705" y="13050"/>
                    <a:pt x="1688" y="12566"/>
                    <a:pt x="2540" y="12365"/>
                  </a:cubicBezTo>
                  <a:cubicBezTo>
                    <a:pt x="1839" y="11162"/>
                    <a:pt x="1003" y="10126"/>
                    <a:pt x="535" y="8790"/>
                  </a:cubicBezTo>
                  <a:cubicBezTo>
                    <a:pt x="1" y="7286"/>
                    <a:pt x="17" y="5565"/>
                    <a:pt x="468" y="4044"/>
                  </a:cubicBezTo>
                  <a:cubicBezTo>
                    <a:pt x="1354" y="1120"/>
                    <a:pt x="5581" y="1"/>
                    <a:pt x="8171" y="669"/>
                  </a:cubicBezTo>
                  <a:cubicBezTo>
                    <a:pt x="9408" y="987"/>
                    <a:pt x="10360" y="1822"/>
                    <a:pt x="10928" y="2958"/>
                  </a:cubicBezTo>
                  <a:cubicBezTo>
                    <a:pt x="11229" y="3543"/>
                    <a:pt x="11429" y="4161"/>
                    <a:pt x="11413" y="4813"/>
                  </a:cubicBezTo>
                  <a:cubicBezTo>
                    <a:pt x="11396" y="5481"/>
                    <a:pt x="11413" y="6417"/>
                    <a:pt x="11245" y="7052"/>
                  </a:cubicBezTo>
                  <a:cubicBezTo>
                    <a:pt x="10811" y="8589"/>
                    <a:pt x="10393" y="9959"/>
                    <a:pt x="9658" y="11379"/>
                  </a:cubicBezTo>
                  <a:cubicBezTo>
                    <a:pt x="9240" y="12181"/>
                    <a:pt x="9441" y="11864"/>
                    <a:pt x="9909" y="12332"/>
                  </a:cubicBezTo>
                  <a:cubicBezTo>
                    <a:pt x="10343" y="12749"/>
                    <a:pt x="9959" y="13167"/>
                    <a:pt x="9775" y="13535"/>
                  </a:cubicBezTo>
                  <a:cubicBezTo>
                    <a:pt x="9909" y="13936"/>
                    <a:pt x="9775" y="13535"/>
                    <a:pt x="9775" y="13535"/>
                  </a:cubicBezTo>
                  <a:close/>
                  <a:moveTo>
                    <a:pt x="7169" y="12098"/>
                  </a:moveTo>
                  <a:cubicBezTo>
                    <a:pt x="7653" y="12048"/>
                    <a:pt x="8639" y="12165"/>
                    <a:pt x="8956" y="11714"/>
                  </a:cubicBezTo>
                  <a:cubicBezTo>
                    <a:pt x="9391" y="11112"/>
                    <a:pt x="9792" y="10460"/>
                    <a:pt x="10076" y="9759"/>
                  </a:cubicBezTo>
                  <a:cubicBezTo>
                    <a:pt x="10661" y="8355"/>
                    <a:pt x="10995" y="6801"/>
                    <a:pt x="11045" y="5264"/>
                  </a:cubicBezTo>
                  <a:cubicBezTo>
                    <a:pt x="11112" y="2490"/>
                    <a:pt x="8739" y="636"/>
                    <a:pt x="6049" y="920"/>
                  </a:cubicBezTo>
                  <a:cubicBezTo>
                    <a:pt x="4712" y="1070"/>
                    <a:pt x="3392" y="1488"/>
                    <a:pt x="2357" y="2340"/>
                  </a:cubicBezTo>
                  <a:cubicBezTo>
                    <a:pt x="1204" y="3309"/>
                    <a:pt x="736" y="4228"/>
                    <a:pt x="569" y="5732"/>
                  </a:cubicBezTo>
                  <a:cubicBezTo>
                    <a:pt x="418" y="7135"/>
                    <a:pt x="719" y="8572"/>
                    <a:pt x="1387" y="9809"/>
                  </a:cubicBezTo>
                  <a:cubicBezTo>
                    <a:pt x="1722" y="10410"/>
                    <a:pt x="2039" y="11028"/>
                    <a:pt x="2524" y="11530"/>
                  </a:cubicBezTo>
                  <a:cubicBezTo>
                    <a:pt x="3042" y="12081"/>
                    <a:pt x="3058" y="12348"/>
                    <a:pt x="3894" y="12348"/>
                  </a:cubicBezTo>
                  <a:moveTo>
                    <a:pt x="3810" y="12733"/>
                  </a:moveTo>
                  <a:cubicBezTo>
                    <a:pt x="3493" y="12749"/>
                    <a:pt x="1354" y="12950"/>
                    <a:pt x="2624" y="13485"/>
                  </a:cubicBezTo>
                  <a:cubicBezTo>
                    <a:pt x="3576" y="13886"/>
                    <a:pt x="5214" y="13602"/>
                    <a:pt x="6216" y="13551"/>
                  </a:cubicBezTo>
                  <a:cubicBezTo>
                    <a:pt x="6717" y="13535"/>
                    <a:pt x="9357" y="13635"/>
                    <a:pt x="9541" y="13067"/>
                  </a:cubicBezTo>
                  <a:cubicBezTo>
                    <a:pt x="9875" y="12031"/>
                    <a:pt x="7202" y="12499"/>
                    <a:pt x="6818" y="12549"/>
                  </a:cubicBezTo>
                  <a:moveTo>
                    <a:pt x="6751" y="16074"/>
                  </a:moveTo>
                  <a:cubicBezTo>
                    <a:pt x="7118" y="16108"/>
                    <a:pt x="10126" y="15506"/>
                    <a:pt x="9190" y="14938"/>
                  </a:cubicBezTo>
                  <a:cubicBezTo>
                    <a:pt x="8839" y="14721"/>
                    <a:pt x="7553" y="15055"/>
                    <a:pt x="7135" y="15089"/>
                  </a:cubicBezTo>
                  <a:cubicBezTo>
                    <a:pt x="6333" y="15155"/>
                    <a:pt x="5514" y="15206"/>
                    <a:pt x="4712" y="15256"/>
                  </a:cubicBezTo>
                  <a:cubicBezTo>
                    <a:pt x="4161" y="15289"/>
                    <a:pt x="3593" y="15339"/>
                    <a:pt x="3058" y="15155"/>
                  </a:cubicBezTo>
                  <a:cubicBezTo>
                    <a:pt x="2323" y="14888"/>
                    <a:pt x="2407" y="15857"/>
                    <a:pt x="2958" y="16024"/>
                  </a:cubicBezTo>
                  <a:cubicBezTo>
                    <a:pt x="4144" y="16375"/>
                    <a:pt x="5548" y="16108"/>
                    <a:pt x="6751" y="16074"/>
                  </a:cubicBezTo>
                  <a:cubicBezTo>
                    <a:pt x="7302" y="16125"/>
                    <a:pt x="6751" y="16074"/>
                    <a:pt x="6751" y="16074"/>
                  </a:cubicBezTo>
                  <a:close/>
                  <a:moveTo>
                    <a:pt x="6300" y="14788"/>
                  </a:moveTo>
                  <a:cubicBezTo>
                    <a:pt x="6851" y="14754"/>
                    <a:pt x="9207" y="14771"/>
                    <a:pt x="9374" y="14069"/>
                  </a:cubicBezTo>
                  <a:cubicBezTo>
                    <a:pt x="9508" y="13451"/>
                    <a:pt x="6684" y="13869"/>
                    <a:pt x="6233" y="13902"/>
                  </a:cubicBezTo>
                  <a:cubicBezTo>
                    <a:pt x="5782" y="13919"/>
                    <a:pt x="2457" y="13819"/>
                    <a:pt x="2407" y="14069"/>
                  </a:cubicBezTo>
                  <a:cubicBezTo>
                    <a:pt x="2189" y="15222"/>
                    <a:pt x="4880" y="14821"/>
                    <a:pt x="5397" y="14771"/>
                  </a:cubicBezTo>
                  <a:moveTo>
                    <a:pt x="3827" y="16542"/>
                  </a:moveTo>
                  <a:cubicBezTo>
                    <a:pt x="4228" y="18146"/>
                    <a:pt x="8088" y="18063"/>
                    <a:pt x="7971" y="16392"/>
                  </a:cubicBezTo>
                  <a:cubicBezTo>
                    <a:pt x="6584" y="16442"/>
                    <a:pt x="5197" y="16492"/>
                    <a:pt x="3827" y="16542"/>
                  </a:cubicBezTo>
                  <a:cubicBezTo>
                    <a:pt x="3827" y="16542"/>
                    <a:pt x="5247" y="16492"/>
                    <a:pt x="3827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6;p26">
              <a:extLst>
                <a:ext uri="{FF2B5EF4-FFF2-40B4-BE49-F238E27FC236}">
                  <a16:creationId xmlns:a16="http://schemas.microsoft.com/office/drawing/2014/main" id="{379F78DD-FCB6-4C06-B929-FED7E7E6E365}"/>
                </a:ext>
              </a:extLst>
            </p:cNvPr>
            <p:cNvSpPr/>
            <p:nvPr/>
          </p:nvSpPr>
          <p:spPr>
            <a:xfrm>
              <a:off x="4272370" y="2106510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80" y="1387"/>
                  </a:moveTo>
                  <a:cubicBezTo>
                    <a:pt x="5380" y="1738"/>
                    <a:pt x="5397" y="2189"/>
                    <a:pt x="5263" y="2406"/>
                  </a:cubicBezTo>
                  <a:cubicBezTo>
                    <a:pt x="5230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6" y="1604"/>
                    <a:pt x="5280" y="1387"/>
                  </a:cubicBezTo>
                  <a:close/>
                  <a:moveTo>
                    <a:pt x="2824" y="1420"/>
                  </a:moveTo>
                  <a:cubicBezTo>
                    <a:pt x="3008" y="1688"/>
                    <a:pt x="3141" y="1972"/>
                    <a:pt x="3158" y="2206"/>
                  </a:cubicBezTo>
                  <a:cubicBezTo>
                    <a:pt x="3158" y="2356"/>
                    <a:pt x="3108" y="2456"/>
                    <a:pt x="2941" y="2506"/>
                  </a:cubicBezTo>
                  <a:cubicBezTo>
                    <a:pt x="2929" y="2518"/>
                    <a:pt x="2892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0" y="2440"/>
                    <a:pt x="2707" y="2022"/>
                    <a:pt x="2774" y="1621"/>
                  </a:cubicBezTo>
                  <a:cubicBezTo>
                    <a:pt x="2791" y="1554"/>
                    <a:pt x="2807" y="1487"/>
                    <a:pt x="2824" y="1420"/>
                  </a:cubicBezTo>
                  <a:close/>
                  <a:moveTo>
                    <a:pt x="1578" y="0"/>
                  </a:moveTo>
                  <a:cubicBezTo>
                    <a:pt x="1213" y="0"/>
                    <a:pt x="945" y="138"/>
                    <a:pt x="769" y="268"/>
                  </a:cubicBezTo>
                  <a:cubicBezTo>
                    <a:pt x="167" y="752"/>
                    <a:pt x="0" y="1654"/>
                    <a:pt x="50" y="2289"/>
                  </a:cubicBezTo>
                  <a:cubicBezTo>
                    <a:pt x="100" y="3242"/>
                    <a:pt x="401" y="4211"/>
                    <a:pt x="852" y="5029"/>
                  </a:cubicBezTo>
                  <a:cubicBezTo>
                    <a:pt x="1036" y="5380"/>
                    <a:pt x="1270" y="5614"/>
                    <a:pt x="1487" y="5848"/>
                  </a:cubicBezTo>
                  <a:cubicBezTo>
                    <a:pt x="1604" y="5982"/>
                    <a:pt x="1738" y="6116"/>
                    <a:pt x="1855" y="6266"/>
                  </a:cubicBezTo>
                  <a:cubicBezTo>
                    <a:pt x="1905" y="6333"/>
                    <a:pt x="1972" y="6366"/>
                    <a:pt x="2055" y="6366"/>
                  </a:cubicBezTo>
                  <a:cubicBezTo>
                    <a:pt x="2106" y="6366"/>
                    <a:pt x="2156" y="6349"/>
                    <a:pt x="2206" y="6299"/>
                  </a:cubicBezTo>
                  <a:cubicBezTo>
                    <a:pt x="2306" y="6216"/>
                    <a:pt x="2339" y="6065"/>
                    <a:pt x="2239" y="5948"/>
                  </a:cubicBezTo>
                  <a:cubicBezTo>
                    <a:pt x="2106" y="5781"/>
                    <a:pt x="1972" y="5648"/>
                    <a:pt x="1838" y="5497"/>
                  </a:cubicBezTo>
                  <a:cubicBezTo>
                    <a:pt x="1621" y="5280"/>
                    <a:pt x="1437" y="5080"/>
                    <a:pt x="1287" y="4796"/>
                  </a:cubicBezTo>
                  <a:cubicBezTo>
                    <a:pt x="869" y="4027"/>
                    <a:pt x="602" y="3125"/>
                    <a:pt x="535" y="2256"/>
                  </a:cubicBezTo>
                  <a:cubicBezTo>
                    <a:pt x="501" y="1721"/>
                    <a:pt x="652" y="1003"/>
                    <a:pt x="1070" y="669"/>
                  </a:cubicBezTo>
                  <a:cubicBezTo>
                    <a:pt x="1217" y="563"/>
                    <a:pt x="1384" y="505"/>
                    <a:pt x="1575" y="505"/>
                  </a:cubicBezTo>
                  <a:cubicBezTo>
                    <a:pt x="1688" y="505"/>
                    <a:pt x="1808" y="525"/>
                    <a:pt x="1938" y="568"/>
                  </a:cubicBezTo>
                  <a:cubicBezTo>
                    <a:pt x="2055" y="602"/>
                    <a:pt x="2256" y="769"/>
                    <a:pt x="2473" y="986"/>
                  </a:cubicBezTo>
                  <a:cubicBezTo>
                    <a:pt x="2373" y="1153"/>
                    <a:pt x="2306" y="1337"/>
                    <a:pt x="2273" y="1537"/>
                  </a:cubicBezTo>
                  <a:cubicBezTo>
                    <a:pt x="2239" y="1788"/>
                    <a:pt x="2139" y="2590"/>
                    <a:pt x="2507" y="2907"/>
                  </a:cubicBezTo>
                  <a:cubicBezTo>
                    <a:pt x="2589" y="2966"/>
                    <a:pt x="2704" y="3033"/>
                    <a:pt x="2869" y="3033"/>
                  </a:cubicBezTo>
                  <a:cubicBezTo>
                    <a:pt x="2939" y="3033"/>
                    <a:pt x="3018" y="3021"/>
                    <a:pt x="3108" y="2991"/>
                  </a:cubicBezTo>
                  <a:cubicBezTo>
                    <a:pt x="3476" y="2841"/>
                    <a:pt x="3659" y="2573"/>
                    <a:pt x="3659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5" y="886"/>
                    <a:pt x="3359" y="819"/>
                    <a:pt x="3526" y="752"/>
                  </a:cubicBezTo>
                  <a:cubicBezTo>
                    <a:pt x="3713" y="676"/>
                    <a:pt x="3925" y="631"/>
                    <a:pt x="4139" y="631"/>
                  </a:cubicBezTo>
                  <a:cubicBezTo>
                    <a:pt x="4441" y="631"/>
                    <a:pt x="4744" y="721"/>
                    <a:pt x="4979" y="936"/>
                  </a:cubicBezTo>
                  <a:cubicBezTo>
                    <a:pt x="4712" y="1253"/>
                    <a:pt x="4562" y="1671"/>
                    <a:pt x="4562" y="2122"/>
                  </a:cubicBezTo>
                  <a:cubicBezTo>
                    <a:pt x="4562" y="2490"/>
                    <a:pt x="4745" y="2924"/>
                    <a:pt x="5063" y="3008"/>
                  </a:cubicBezTo>
                  <a:cubicBezTo>
                    <a:pt x="5102" y="3021"/>
                    <a:pt x="5148" y="3030"/>
                    <a:pt x="5199" y="3030"/>
                  </a:cubicBezTo>
                  <a:cubicBezTo>
                    <a:pt x="5342" y="3030"/>
                    <a:pt x="5521" y="2953"/>
                    <a:pt x="5681" y="2657"/>
                  </a:cubicBezTo>
                  <a:cubicBezTo>
                    <a:pt x="5965" y="2222"/>
                    <a:pt x="5882" y="1471"/>
                    <a:pt x="5648" y="1003"/>
                  </a:cubicBezTo>
                  <a:cubicBezTo>
                    <a:pt x="5681" y="986"/>
                    <a:pt x="5698" y="969"/>
                    <a:pt x="5715" y="953"/>
                  </a:cubicBezTo>
                  <a:cubicBezTo>
                    <a:pt x="6006" y="792"/>
                    <a:pt x="6285" y="710"/>
                    <a:pt x="6527" y="710"/>
                  </a:cubicBezTo>
                  <a:cubicBezTo>
                    <a:pt x="6687" y="710"/>
                    <a:pt x="6831" y="746"/>
                    <a:pt x="6951" y="819"/>
                  </a:cubicBezTo>
                  <a:cubicBezTo>
                    <a:pt x="7202" y="969"/>
                    <a:pt x="7352" y="1237"/>
                    <a:pt x="7352" y="1587"/>
                  </a:cubicBezTo>
                  <a:cubicBezTo>
                    <a:pt x="7385" y="2540"/>
                    <a:pt x="6834" y="3743"/>
                    <a:pt x="6349" y="4679"/>
                  </a:cubicBezTo>
                  <a:cubicBezTo>
                    <a:pt x="6149" y="5046"/>
                    <a:pt x="5932" y="5397"/>
                    <a:pt x="5614" y="5798"/>
                  </a:cubicBezTo>
                  <a:cubicBezTo>
                    <a:pt x="5531" y="5915"/>
                    <a:pt x="5564" y="6065"/>
                    <a:pt x="5664" y="6149"/>
                  </a:cubicBezTo>
                  <a:cubicBezTo>
                    <a:pt x="5713" y="6184"/>
                    <a:pt x="5768" y="6201"/>
                    <a:pt x="5821" y="6201"/>
                  </a:cubicBezTo>
                  <a:cubicBezTo>
                    <a:pt x="5895" y="6201"/>
                    <a:pt x="5967" y="6167"/>
                    <a:pt x="6015" y="6099"/>
                  </a:cubicBezTo>
                  <a:cubicBezTo>
                    <a:pt x="6333" y="5681"/>
                    <a:pt x="6583" y="5297"/>
                    <a:pt x="6801" y="4912"/>
                  </a:cubicBezTo>
                  <a:cubicBezTo>
                    <a:pt x="7335" y="3860"/>
                    <a:pt x="7887" y="2640"/>
                    <a:pt x="7870" y="1571"/>
                  </a:cubicBezTo>
                  <a:cubicBezTo>
                    <a:pt x="7853" y="1053"/>
                    <a:pt x="7603" y="618"/>
                    <a:pt x="7202" y="384"/>
                  </a:cubicBezTo>
                  <a:cubicBezTo>
                    <a:pt x="7002" y="271"/>
                    <a:pt x="6773" y="214"/>
                    <a:pt x="6527" y="214"/>
                  </a:cubicBezTo>
                  <a:cubicBezTo>
                    <a:pt x="6196" y="214"/>
                    <a:pt x="5836" y="317"/>
                    <a:pt x="5481" y="518"/>
                  </a:cubicBezTo>
                  <a:cubicBezTo>
                    <a:pt x="5431" y="535"/>
                    <a:pt x="5397" y="568"/>
                    <a:pt x="5364" y="602"/>
                  </a:cubicBezTo>
                  <a:cubicBezTo>
                    <a:pt x="5028" y="266"/>
                    <a:pt x="4582" y="129"/>
                    <a:pt x="4144" y="129"/>
                  </a:cubicBezTo>
                  <a:cubicBezTo>
                    <a:pt x="3862" y="129"/>
                    <a:pt x="3584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1" y="24"/>
                    <a:pt x="1731" y="0"/>
                    <a:pt x="1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2759;p67">
            <a:extLst>
              <a:ext uri="{FF2B5EF4-FFF2-40B4-BE49-F238E27FC236}">
                <a16:creationId xmlns:a16="http://schemas.microsoft.com/office/drawing/2014/main" id="{C97D4F15-5587-46EE-AFD1-79FC9ABE8D83}"/>
              </a:ext>
            </a:extLst>
          </p:cNvPr>
          <p:cNvSpPr txBox="1">
            <a:spLocks/>
          </p:cNvSpPr>
          <p:nvPr/>
        </p:nvSpPr>
        <p:spPr>
          <a:xfrm>
            <a:off x="521999" y="524689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-GB" dirty="0"/>
              <a:t>Desenho da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05B361-B2D6-46E5-80DA-496C6C8DA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3" t="21322" r="8149" b="14747"/>
          <a:stretch/>
        </p:blipFill>
        <p:spPr>
          <a:xfrm>
            <a:off x="697319" y="1332090"/>
            <a:ext cx="7749366" cy="328672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D8AA79E-72D0-4291-A85B-C6D19858E9C5}"/>
              </a:ext>
            </a:extLst>
          </p:cNvPr>
          <p:cNvSpPr/>
          <p:nvPr/>
        </p:nvSpPr>
        <p:spPr>
          <a:xfrm>
            <a:off x="905857" y="1512606"/>
            <a:ext cx="1162228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0AABFA-0499-4091-83E4-26798613EBA5}"/>
              </a:ext>
            </a:extLst>
          </p:cNvPr>
          <p:cNvSpPr/>
          <p:nvPr/>
        </p:nvSpPr>
        <p:spPr>
          <a:xfrm>
            <a:off x="2135023" y="4242796"/>
            <a:ext cx="1736221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CBE3EF1-9DFC-41A4-899B-464AD79B0517}"/>
              </a:ext>
            </a:extLst>
          </p:cNvPr>
          <p:cNvSpPr/>
          <p:nvPr/>
        </p:nvSpPr>
        <p:spPr>
          <a:xfrm>
            <a:off x="4095154" y="1512605"/>
            <a:ext cx="1162228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7431325-AD72-4C53-B76F-FF524A9913DA}"/>
              </a:ext>
            </a:extLst>
          </p:cNvPr>
          <p:cNvSpPr/>
          <p:nvPr/>
        </p:nvSpPr>
        <p:spPr>
          <a:xfrm>
            <a:off x="5442247" y="4348385"/>
            <a:ext cx="1566730" cy="376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2FB911-5877-4145-AA04-3D1474B77F48}"/>
              </a:ext>
            </a:extLst>
          </p:cNvPr>
          <p:cNvSpPr/>
          <p:nvPr/>
        </p:nvSpPr>
        <p:spPr>
          <a:xfrm>
            <a:off x="7008976" y="1512605"/>
            <a:ext cx="1437705" cy="47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~~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64"/>
          <p:cNvSpPr txBox="1">
            <a:spLocks noGrp="1"/>
          </p:cNvSpPr>
          <p:nvPr>
            <p:ph type="title"/>
          </p:nvPr>
        </p:nvSpPr>
        <p:spPr>
          <a:xfrm>
            <a:off x="777067" y="708512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Ferramenta de Gestão – Back log</a:t>
            </a:r>
            <a:endParaRPr sz="3600" dirty="0"/>
          </a:p>
        </p:txBody>
      </p:sp>
      <p:sp>
        <p:nvSpPr>
          <p:cNvPr id="2413" name="Google Shape;2413;p64"/>
          <p:cNvSpPr txBox="1">
            <a:spLocks noGrp="1"/>
          </p:cNvSpPr>
          <p:nvPr>
            <p:ph type="subTitle" idx="4294967295"/>
          </p:nvPr>
        </p:nvSpPr>
        <p:spPr>
          <a:xfrm>
            <a:off x="2035646" y="2698454"/>
            <a:ext cx="5596017" cy="1900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pt-BR" sz="1200" dirty="0">
                <a:solidFill>
                  <a:srgbClr val="262626"/>
                </a:solidFill>
                <a:effectLst/>
                <a:latin typeface="+mj-lt"/>
                <a:ea typeface="Times New Roman" panose="02020603050405020304" pitchFamily="18" charset="0"/>
              </a:rPr>
              <a:t>Escolhemos a plataforma pois muitos dos integrantes do grupo já estavam familiarizados com ela e além disso ela tem um sistema de compartilhamento de pastas onde todas podem entrar no mesmo arquivo e editar</a:t>
            </a:r>
            <a:endParaRPr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pic>
        <p:nvPicPr>
          <p:cNvPr id="202" name="Picture 2" descr="Como ser mais produtivo usando o Trello – SAN">
            <a:extLst>
              <a:ext uri="{FF2B5EF4-FFF2-40B4-BE49-F238E27FC236}">
                <a16:creationId xmlns:a16="http://schemas.microsoft.com/office/drawing/2014/main" id="{16758CB3-A38D-4FAE-8116-7BD8225F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57" y="1568047"/>
            <a:ext cx="2748278" cy="15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9E3F9D-676A-4E5B-B8EE-8AF3D7DFDB0C}"/>
              </a:ext>
            </a:extLst>
          </p:cNvPr>
          <p:cNvSpPr/>
          <p:nvPr/>
        </p:nvSpPr>
        <p:spPr>
          <a:xfrm>
            <a:off x="2029058" y="3032342"/>
            <a:ext cx="5596017" cy="12325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Google Shape;1892;p40">
            <a:extLst>
              <a:ext uri="{FF2B5EF4-FFF2-40B4-BE49-F238E27FC236}">
                <a16:creationId xmlns:a16="http://schemas.microsoft.com/office/drawing/2014/main" id="{92976DF6-D910-44E8-981B-E848B803840A}"/>
              </a:ext>
            </a:extLst>
          </p:cNvPr>
          <p:cNvSpPr/>
          <p:nvPr/>
        </p:nvSpPr>
        <p:spPr>
          <a:xfrm rot="10800000">
            <a:off x="8439824" y="4096918"/>
            <a:ext cx="590753" cy="676140"/>
          </a:xfrm>
          <a:custGeom>
            <a:avLst/>
            <a:gdLst/>
            <a:ahLst/>
            <a:cxnLst/>
            <a:rect l="l" t="t" r="r" b="b"/>
            <a:pathLst>
              <a:path w="8406" h="9621" extrusionOk="0">
                <a:moveTo>
                  <a:pt x="2167" y="0"/>
                </a:moveTo>
                <a:cubicBezTo>
                  <a:pt x="2131" y="965"/>
                  <a:pt x="1643" y="1679"/>
                  <a:pt x="1167" y="2370"/>
                </a:cubicBezTo>
                <a:cubicBezTo>
                  <a:pt x="595" y="3215"/>
                  <a:pt x="0" y="4084"/>
                  <a:pt x="0" y="5632"/>
                </a:cubicBezTo>
                <a:cubicBezTo>
                  <a:pt x="0" y="7823"/>
                  <a:pt x="1881" y="9620"/>
                  <a:pt x="4203" y="9620"/>
                </a:cubicBezTo>
                <a:cubicBezTo>
                  <a:pt x="6525" y="9620"/>
                  <a:pt x="8406" y="7823"/>
                  <a:pt x="8406" y="5632"/>
                </a:cubicBezTo>
                <a:cubicBezTo>
                  <a:pt x="8406" y="4096"/>
                  <a:pt x="7811" y="3215"/>
                  <a:pt x="7239" y="2370"/>
                </a:cubicBezTo>
                <a:cubicBezTo>
                  <a:pt x="6763" y="1679"/>
                  <a:pt x="6275" y="965"/>
                  <a:pt x="6239" y="0"/>
                </a:cubicBezTo>
                <a:close/>
              </a:path>
            </a:pathLst>
          </a:custGeom>
          <a:solidFill>
            <a:srgbClr val="649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893;p40">
            <a:extLst>
              <a:ext uri="{FF2B5EF4-FFF2-40B4-BE49-F238E27FC236}">
                <a16:creationId xmlns:a16="http://schemas.microsoft.com/office/drawing/2014/main" id="{EC540E9B-9232-4951-850B-896F0FC334FB}"/>
              </a:ext>
            </a:extLst>
          </p:cNvPr>
          <p:cNvSpPr/>
          <p:nvPr/>
        </p:nvSpPr>
        <p:spPr>
          <a:xfrm rot="10800000">
            <a:off x="8602775" y="4790420"/>
            <a:ext cx="279564" cy="165785"/>
          </a:xfrm>
          <a:custGeom>
            <a:avLst/>
            <a:gdLst/>
            <a:ahLst/>
            <a:cxnLst/>
            <a:rect l="l" t="t" r="r" b="b"/>
            <a:pathLst>
              <a:path w="3978" h="2359" extrusionOk="0">
                <a:moveTo>
                  <a:pt x="1989" y="1"/>
                </a:moveTo>
                <a:cubicBezTo>
                  <a:pt x="1418" y="1"/>
                  <a:pt x="941" y="418"/>
                  <a:pt x="834" y="965"/>
                </a:cubicBezTo>
                <a:lnTo>
                  <a:pt x="525" y="965"/>
                </a:lnTo>
                <a:cubicBezTo>
                  <a:pt x="239" y="965"/>
                  <a:pt x="1" y="1192"/>
                  <a:pt x="1" y="1489"/>
                </a:cubicBezTo>
                <a:lnTo>
                  <a:pt x="1" y="2358"/>
                </a:lnTo>
                <a:lnTo>
                  <a:pt x="3977" y="2358"/>
                </a:lnTo>
                <a:lnTo>
                  <a:pt x="3977" y="1489"/>
                </a:lnTo>
                <a:cubicBezTo>
                  <a:pt x="3977" y="1204"/>
                  <a:pt x="3739" y="965"/>
                  <a:pt x="3453" y="965"/>
                </a:cubicBezTo>
                <a:lnTo>
                  <a:pt x="3144" y="965"/>
                </a:lnTo>
                <a:cubicBezTo>
                  <a:pt x="3037" y="418"/>
                  <a:pt x="2561" y="1"/>
                  <a:pt x="1989" y="1"/>
                </a:cubicBezTo>
                <a:close/>
              </a:path>
            </a:pathLst>
          </a:custGeom>
          <a:solidFill>
            <a:srgbClr val="649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907;p40">
            <a:extLst>
              <a:ext uri="{FF2B5EF4-FFF2-40B4-BE49-F238E27FC236}">
                <a16:creationId xmlns:a16="http://schemas.microsoft.com/office/drawing/2014/main" id="{85754384-2D5C-42D0-A300-A39BC81457CB}"/>
              </a:ext>
            </a:extLst>
          </p:cNvPr>
          <p:cNvGrpSpPr/>
          <p:nvPr/>
        </p:nvGrpSpPr>
        <p:grpSpPr>
          <a:xfrm rot="10800000">
            <a:off x="8576353" y="4298984"/>
            <a:ext cx="317696" cy="272016"/>
            <a:chOff x="7886490" y="2859068"/>
            <a:chExt cx="291037" cy="249190"/>
          </a:xfrm>
        </p:grpSpPr>
        <p:sp>
          <p:nvSpPr>
            <p:cNvPr id="16" name="Google Shape;1908;p40">
              <a:extLst>
                <a:ext uri="{FF2B5EF4-FFF2-40B4-BE49-F238E27FC236}">
                  <a16:creationId xmlns:a16="http://schemas.microsoft.com/office/drawing/2014/main" id="{A736E63F-B11E-4232-8E1E-09B99DED4DBE}"/>
                </a:ext>
              </a:extLst>
            </p:cNvPr>
            <p:cNvSpPr/>
            <p:nvPr/>
          </p:nvSpPr>
          <p:spPr>
            <a:xfrm>
              <a:off x="7886490" y="2972788"/>
              <a:ext cx="138780" cy="135470"/>
            </a:xfrm>
            <a:custGeom>
              <a:avLst/>
              <a:gdLst/>
              <a:ahLst/>
              <a:cxnLst/>
              <a:rect l="l" t="t" r="r" b="b"/>
              <a:pathLst>
                <a:path w="587" h="573" extrusionOk="0">
                  <a:moveTo>
                    <a:pt x="290" y="180"/>
                  </a:moveTo>
                  <a:cubicBezTo>
                    <a:pt x="333" y="180"/>
                    <a:pt x="375" y="208"/>
                    <a:pt x="385" y="260"/>
                  </a:cubicBezTo>
                  <a:cubicBezTo>
                    <a:pt x="392" y="300"/>
                    <a:pt x="374" y="341"/>
                    <a:pt x="337" y="363"/>
                  </a:cubicBezTo>
                  <a:lnTo>
                    <a:pt x="337" y="359"/>
                  </a:lnTo>
                  <a:cubicBezTo>
                    <a:pt x="321" y="369"/>
                    <a:pt x="304" y="373"/>
                    <a:pt x="289" y="373"/>
                  </a:cubicBezTo>
                  <a:cubicBezTo>
                    <a:pt x="225" y="373"/>
                    <a:pt x="173" y="305"/>
                    <a:pt x="202" y="238"/>
                  </a:cubicBezTo>
                  <a:cubicBezTo>
                    <a:pt x="220" y="199"/>
                    <a:pt x="255" y="180"/>
                    <a:pt x="290" y="180"/>
                  </a:cubicBezTo>
                  <a:close/>
                  <a:moveTo>
                    <a:pt x="368" y="1"/>
                  </a:moveTo>
                  <a:cubicBezTo>
                    <a:pt x="359" y="1"/>
                    <a:pt x="351" y="7"/>
                    <a:pt x="348" y="15"/>
                  </a:cubicBezTo>
                  <a:lnTo>
                    <a:pt x="334" y="48"/>
                  </a:lnTo>
                  <a:cubicBezTo>
                    <a:pt x="334" y="51"/>
                    <a:pt x="326" y="55"/>
                    <a:pt x="323" y="55"/>
                  </a:cubicBezTo>
                  <a:cubicBezTo>
                    <a:pt x="313" y="53"/>
                    <a:pt x="304" y="52"/>
                    <a:pt x="295" y="52"/>
                  </a:cubicBezTo>
                  <a:cubicBezTo>
                    <a:pt x="286" y="52"/>
                    <a:pt x="277" y="53"/>
                    <a:pt x="268" y="55"/>
                  </a:cubicBezTo>
                  <a:cubicBezTo>
                    <a:pt x="260" y="55"/>
                    <a:pt x="257" y="51"/>
                    <a:pt x="253" y="48"/>
                  </a:cubicBezTo>
                  <a:lnTo>
                    <a:pt x="242" y="18"/>
                  </a:lnTo>
                  <a:cubicBezTo>
                    <a:pt x="239" y="8"/>
                    <a:pt x="231" y="1"/>
                    <a:pt x="222" y="1"/>
                  </a:cubicBezTo>
                  <a:cubicBezTo>
                    <a:pt x="219" y="1"/>
                    <a:pt x="216" y="2"/>
                    <a:pt x="213" y="4"/>
                  </a:cubicBezTo>
                  <a:lnTo>
                    <a:pt x="162" y="22"/>
                  </a:lnTo>
                  <a:cubicBezTo>
                    <a:pt x="147" y="26"/>
                    <a:pt x="140" y="40"/>
                    <a:pt x="147" y="55"/>
                  </a:cubicBezTo>
                  <a:lnTo>
                    <a:pt x="158" y="88"/>
                  </a:lnTo>
                  <a:cubicBezTo>
                    <a:pt x="162" y="92"/>
                    <a:pt x="158" y="95"/>
                    <a:pt x="154" y="99"/>
                  </a:cubicBezTo>
                  <a:cubicBezTo>
                    <a:pt x="136" y="114"/>
                    <a:pt x="118" y="132"/>
                    <a:pt x="107" y="150"/>
                  </a:cubicBezTo>
                  <a:cubicBezTo>
                    <a:pt x="104" y="153"/>
                    <a:pt x="100" y="155"/>
                    <a:pt x="96" y="155"/>
                  </a:cubicBezTo>
                  <a:cubicBezTo>
                    <a:pt x="94" y="155"/>
                    <a:pt x="93" y="155"/>
                    <a:pt x="92" y="154"/>
                  </a:cubicBezTo>
                  <a:lnTo>
                    <a:pt x="59" y="143"/>
                  </a:lnTo>
                  <a:cubicBezTo>
                    <a:pt x="56" y="141"/>
                    <a:pt x="53" y="140"/>
                    <a:pt x="49" y="140"/>
                  </a:cubicBezTo>
                  <a:cubicBezTo>
                    <a:pt x="41" y="140"/>
                    <a:pt x="32" y="146"/>
                    <a:pt x="30" y="154"/>
                  </a:cubicBezTo>
                  <a:lnTo>
                    <a:pt x="8" y="209"/>
                  </a:lnTo>
                  <a:cubicBezTo>
                    <a:pt x="0" y="220"/>
                    <a:pt x="8" y="234"/>
                    <a:pt x="19" y="238"/>
                  </a:cubicBezTo>
                  <a:lnTo>
                    <a:pt x="55" y="253"/>
                  </a:lnTo>
                  <a:cubicBezTo>
                    <a:pt x="59" y="256"/>
                    <a:pt x="63" y="260"/>
                    <a:pt x="63" y="264"/>
                  </a:cubicBezTo>
                  <a:cubicBezTo>
                    <a:pt x="59" y="289"/>
                    <a:pt x="63" y="319"/>
                    <a:pt x="70" y="344"/>
                  </a:cubicBezTo>
                  <a:cubicBezTo>
                    <a:pt x="70" y="348"/>
                    <a:pt x="70" y="355"/>
                    <a:pt x="63" y="355"/>
                  </a:cubicBezTo>
                  <a:lnTo>
                    <a:pt x="37" y="374"/>
                  </a:lnTo>
                  <a:cubicBezTo>
                    <a:pt x="26" y="377"/>
                    <a:pt x="19" y="392"/>
                    <a:pt x="26" y="403"/>
                  </a:cubicBezTo>
                  <a:lnTo>
                    <a:pt x="52" y="454"/>
                  </a:lnTo>
                  <a:cubicBezTo>
                    <a:pt x="57" y="462"/>
                    <a:pt x="67" y="466"/>
                    <a:pt x="76" y="466"/>
                  </a:cubicBezTo>
                  <a:cubicBezTo>
                    <a:pt x="79" y="466"/>
                    <a:pt x="82" y="466"/>
                    <a:pt x="85" y="465"/>
                  </a:cubicBezTo>
                  <a:lnTo>
                    <a:pt x="114" y="447"/>
                  </a:lnTo>
                  <a:cubicBezTo>
                    <a:pt x="118" y="445"/>
                    <a:pt x="120" y="444"/>
                    <a:pt x="123" y="444"/>
                  </a:cubicBezTo>
                  <a:cubicBezTo>
                    <a:pt x="125" y="444"/>
                    <a:pt x="127" y="445"/>
                    <a:pt x="129" y="447"/>
                  </a:cubicBezTo>
                  <a:cubicBezTo>
                    <a:pt x="143" y="461"/>
                    <a:pt x="158" y="472"/>
                    <a:pt x="172" y="480"/>
                  </a:cubicBezTo>
                  <a:cubicBezTo>
                    <a:pt x="176" y="483"/>
                    <a:pt x="180" y="491"/>
                    <a:pt x="176" y="494"/>
                  </a:cubicBezTo>
                  <a:lnTo>
                    <a:pt x="169" y="524"/>
                  </a:lnTo>
                  <a:cubicBezTo>
                    <a:pt x="165" y="538"/>
                    <a:pt x="172" y="549"/>
                    <a:pt x="183" y="553"/>
                  </a:cubicBezTo>
                  <a:lnTo>
                    <a:pt x="238" y="571"/>
                  </a:lnTo>
                  <a:cubicBezTo>
                    <a:pt x="240" y="572"/>
                    <a:pt x="242" y="572"/>
                    <a:pt x="244" y="572"/>
                  </a:cubicBezTo>
                  <a:cubicBezTo>
                    <a:pt x="254" y="572"/>
                    <a:pt x="265" y="566"/>
                    <a:pt x="268" y="557"/>
                  </a:cubicBezTo>
                  <a:lnTo>
                    <a:pt x="279" y="524"/>
                  </a:lnTo>
                  <a:cubicBezTo>
                    <a:pt x="279" y="520"/>
                    <a:pt x="282" y="516"/>
                    <a:pt x="290" y="516"/>
                  </a:cubicBezTo>
                  <a:cubicBezTo>
                    <a:pt x="308" y="516"/>
                    <a:pt x="326" y="513"/>
                    <a:pt x="345" y="509"/>
                  </a:cubicBezTo>
                  <a:cubicBezTo>
                    <a:pt x="348" y="509"/>
                    <a:pt x="356" y="513"/>
                    <a:pt x="356" y="516"/>
                  </a:cubicBezTo>
                  <a:lnTo>
                    <a:pt x="370" y="546"/>
                  </a:lnTo>
                  <a:cubicBezTo>
                    <a:pt x="376" y="554"/>
                    <a:pt x="385" y="558"/>
                    <a:pt x="394" y="558"/>
                  </a:cubicBezTo>
                  <a:cubicBezTo>
                    <a:pt x="397" y="558"/>
                    <a:pt x="400" y="558"/>
                    <a:pt x="403" y="557"/>
                  </a:cubicBezTo>
                  <a:lnTo>
                    <a:pt x="454" y="531"/>
                  </a:lnTo>
                  <a:cubicBezTo>
                    <a:pt x="465" y="527"/>
                    <a:pt x="469" y="513"/>
                    <a:pt x="465" y="502"/>
                  </a:cubicBezTo>
                  <a:lnTo>
                    <a:pt x="451" y="469"/>
                  </a:lnTo>
                  <a:cubicBezTo>
                    <a:pt x="447" y="465"/>
                    <a:pt x="447" y="458"/>
                    <a:pt x="451" y="454"/>
                  </a:cubicBezTo>
                  <a:cubicBezTo>
                    <a:pt x="465" y="443"/>
                    <a:pt x="476" y="429"/>
                    <a:pt x="487" y="414"/>
                  </a:cubicBezTo>
                  <a:cubicBezTo>
                    <a:pt x="490" y="411"/>
                    <a:pt x="494" y="409"/>
                    <a:pt x="498" y="409"/>
                  </a:cubicBezTo>
                  <a:cubicBezTo>
                    <a:pt x="500" y="409"/>
                    <a:pt x="501" y="409"/>
                    <a:pt x="502" y="410"/>
                  </a:cubicBezTo>
                  <a:lnTo>
                    <a:pt x="531" y="421"/>
                  </a:lnTo>
                  <a:cubicBezTo>
                    <a:pt x="533" y="422"/>
                    <a:pt x="535" y="422"/>
                    <a:pt x="537" y="422"/>
                  </a:cubicBezTo>
                  <a:cubicBezTo>
                    <a:pt x="547" y="422"/>
                    <a:pt x="558" y="416"/>
                    <a:pt x="561" y="407"/>
                  </a:cubicBezTo>
                  <a:lnTo>
                    <a:pt x="583" y="355"/>
                  </a:lnTo>
                  <a:cubicBezTo>
                    <a:pt x="586" y="341"/>
                    <a:pt x="579" y="326"/>
                    <a:pt x="568" y="322"/>
                  </a:cubicBezTo>
                  <a:lnTo>
                    <a:pt x="535" y="311"/>
                  </a:lnTo>
                  <a:cubicBezTo>
                    <a:pt x="531" y="308"/>
                    <a:pt x="528" y="304"/>
                    <a:pt x="528" y="300"/>
                  </a:cubicBezTo>
                  <a:cubicBezTo>
                    <a:pt x="528" y="282"/>
                    <a:pt x="528" y="264"/>
                    <a:pt x="524" y="245"/>
                  </a:cubicBezTo>
                  <a:cubicBezTo>
                    <a:pt x="524" y="238"/>
                    <a:pt x="528" y="234"/>
                    <a:pt x="531" y="234"/>
                  </a:cubicBezTo>
                  <a:lnTo>
                    <a:pt x="561" y="220"/>
                  </a:lnTo>
                  <a:cubicBezTo>
                    <a:pt x="572" y="216"/>
                    <a:pt x="579" y="202"/>
                    <a:pt x="575" y="191"/>
                  </a:cubicBezTo>
                  <a:lnTo>
                    <a:pt x="553" y="139"/>
                  </a:lnTo>
                  <a:cubicBezTo>
                    <a:pt x="548" y="128"/>
                    <a:pt x="538" y="123"/>
                    <a:pt x="529" y="123"/>
                  </a:cubicBezTo>
                  <a:cubicBezTo>
                    <a:pt x="526" y="123"/>
                    <a:pt x="523" y="124"/>
                    <a:pt x="520" y="125"/>
                  </a:cubicBezTo>
                  <a:lnTo>
                    <a:pt x="487" y="139"/>
                  </a:lnTo>
                  <a:cubicBezTo>
                    <a:pt x="486" y="140"/>
                    <a:pt x="485" y="141"/>
                    <a:pt x="483" y="141"/>
                  </a:cubicBezTo>
                  <a:cubicBezTo>
                    <a:pt x="480" y="141"/>
                    <a:pt x="476" y="138"/>
                    <a:pt x="476" y="136"/>
                  </a:cubicBezTo>
                  <a:cubicBezTo>
                    <a:pt x="462" y="121"/>
                    <a:pt x="451" y="110"/>
                    <a:pt x="436" y="99"/>
                  </a:cubicBezTo>
                  <a:cubicBezTo>
                    <a:pt x="429" y="95"/>
                    <a:pt x="429" y="88"/>
                    <a:pt x="432" y="84"/>
                  </a:cubicBezTo>
                  <a:lnTo>
                    <a:pt x="443" y="55"/>
                  </a:lnTo>
                  <a:cubicBezTo>
                    <a:pt x="447" y="44"/>
                    <a:pt x="443" y="29"/>
                    <a:pt x="432" y="26"/>
                  </a:cubicBezTo>
                  <a:lnTo>
                    <a:pt x="378" y="4"/>
                  </a:lnTo>
                  <a:cubicBezTo>
                    <a:pt x="374" y="2"/>
                    <a:pt x="371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9;p40">
              <a:extLst>
                <a:ext uri="{FF2B5EF4-FFF2-40B4-BE49-F238E27FC236}">
                  <a16:creationId xmlns:a16="http://schemas.microsoft.com/office/drawing/2014/main" id="{FF052580-0482-4529-8564-DBDDE4E6FC82}"/>
                </a:ext>
              </a:extLst>
            </p:cNvPr>
            <p:cNvSpPr/>
            <p:nvPr/>
          </p:nvSpPr>
          <p:spPr>
            <a:xfrm>
              <a:off x="8039692" y="2970187"/>
              <a:ext cx="137834" cy="136179"/>
            </a:xfrm>
            <a:custGeom>
              <a:avLst/>
              <a:gdLst/>
              <a:ahLst/>
              <a:cxnLst/>
              <a:rect l="l" t="t" r="r" b="b"/>
              <a:pathLst>
                <a:path w="583" h="576" extrusionOk="0">
                  <a:moveTo>
                    <a:pt x="287" y="180"/>
                  </a:moveTo>
                  <a:cubicBezTo>
                    <a:pt x="373" y="180"/>
                    <a:pt x="427" y="307"/>
                    <a:pt x="334" y="363"/>
                  </a:cubicBezTo>
                  <a:cubicBezTo>
                    <a:pt x="319" y="371"/>
                    <a:pt x="303" y="376"/>
                    <a:pt x="287" y="376"/>
                  </a:cubicBezTo>
                  <a:cubicBezTo>
                    <a:pt x="244" y="376"/>
                    <a:pt x="202" y="345"/>
                    <a:pt x="191" y="297"/>
                  </a:cubicBezTo>
                  <a:cubicBezTo>
                    <a:pt x="184" y="256"/>
                    <a:pt x="202" y="216"/>
                    <a:pt x="238" y="194"/>
                  </a:cubicBezTo>
                  <a:cubicBezTo>
                    <a:pt x="255" y="185"/>
                    <a:pt x="272" y="180"/>
                    <a:pt x="287" y="180"/>
                  </a:cubicBezTo>
                  <a:close/>
                  <a:moveTo>
                    <a:pt x="364" y="1"/>
                  </a:moveTo>
                  <a:cubicBezTo>
                    <a:pt x="356" y="1"/>
                    <a:pt x="347" y="7"/>
                    <a:pt x="345" y="15"/>
                  </a:cubicBezTo>
                  <a:lnTo>
                    <a:pt x="330" y="48"/>
                  </a:lnTo>
                  <a:cubicBezTo>
                    <a:pt x="330" y="51"/>
                    <a:pt x="323" y="55"/>
                    <a:pt x="319" y="55"/>
                  </a:cubicBezTo>
                  <a:cubicBezTo>
                    <a:pt x="310" y="53"/>
                    <a:pt x="301" y="52"/>
                    <a:pt x="292" y="52"/>
                  </a:cubicBezTo>
                  <a:cubicBezTo>
                    <a:pt x="282" y="52"/>
                    <a:pt x="273" y="53"/>
                    <a:pt x="264" y="55"/>
                  </a:cubicBezTo>
                  <a:cubicBezTo>
                    <a:pt x="257" y="55"/>
                    <a:pt x="253" y="51"/>
                    <a:pt x="249" y="48"/>
                  </a:cubicBezTo>
                  <a:lnTo>
                    <a:pt x="238" y="18"/>
                  </a:lnTo>
                  <a:cubicBezTo>
                    <a:pt x="235" y="9"/>
                    <a:pt x="225" y="3"/>
                    <a:pt x="215" y="3"/>
                  </a:cubicBezTo>
                  <a:cubicBezTo>
                    <a:pt x="213" y="3"/>
                    <a:pt x="211" y="3"/>
                    <a:pt x="209" y="4"/>
                  </a:cubicBezTo>
                  <a:lnTo>
                    <a:pt x="158" y="26"/>
                  </a:lnTo>
                  <a:cubicBezTo>
                    <a:pt x="143" y="29"/>
                    <a:pt x="140" y="44"/>
                    <a:pt x="143" y="55"/>
                  </a:cubicBezTo>
                  <a:lnTo>
                    <a:pt x="154" y="88"/>
                  </a:lnTo>
                  <a:cubicBezTo>
                    <a:pt x="158" y="92"/>
                    <a:pt x="154" y="99"/>
                    <a:pt x="151" y="103"/>
                  </a:cubicBezTo>
                  <a:cubicBezTo>
                    <a:pt x="132" y="117"/>
                    <a:pt x="114" y="132"/>
                    <a:pt x="103" y="154"/>
                  </a:cubicBezTo>
                  <a:cubicBezTo>
                    <a:pt x="99" y="158"/>
                    <a:pt x="92" y="158"/>
                    <a:pt x="88" y="158"/>
                  </a:cubicBezTo>
                  <a:lnTo>
                    <a:pt x="55" y="143"/>
                  </a:lnTo>
                  <a:cubicBezTo>
                    <a:pt x="53" y="142"/>
                    <a:pt x="50" y="142"/>
                    <a:pt x="47" y="142"/>
                  </a:cubicBezTo>
                  <a:cubicBezTo>
                    <a:pt x="38" y="142"/>
                    <a:pt x="29" y="146"/>
                    <a:pt x="26" y="158"/>
                  </a:cubicBezTo>
                  <a:lnTo>
                    <a:pt x="4" y="209"/>
                  </a:lnTo>
                  <a:cubicBezTo>
                    <a:pt x="0" y="220"/>
                    <a:pt x="4" y="234"/>
                    <a:pt x="15" y="238"/>
                  </a:cubicBezTo>
                  <a:lnTo>
                    <a:pt x="52" y="253"/>
                  </a:lnTo>
                  <a:cubicBezTo>
                    <a:pt x="59" y="256"/>
                    <a:pt x="59" y="260"/>
                    <a:pt x="59" y="267"/>
                  </a:cubicBezTo>
                  <a:cubicBezTo>
                    <a:pt x="59" y="293"/>
                    <a:pt x="59" y="319"/>
                    <a:pt x="66" y="344"/>
                  </a:cubicBezTo>
                  <a:cubicBezTo>
                    <a:pt x="70" y="352"/>
                    <a:pt x="66" y="355"/>
                    <a:pt x="59" y="359"/>
                  </a:cubicBezTo>
                  <a:lnTo>
                    <a:pt x="33" y="374"/>
                  </a:lnTo>
                  <a:cubicBezTo>
                    <a:pt x="22" y="381"/>
                    <a:pt x="19" y="392"/>
                    <a:pt x="22" y="407"/>
                  </a:cubicBezTo>
                  <a:lnTo>
                    <a:pt x="48" y="454"/>
                  </a:lnTo>
                  <a:cubicBezTo>
                    <a:pt x="53" y="462"/>
                    <a:pt x="62" y="468"/>
                    <a:pt x="71" y="468"/>
                  </a:cubicBezTo>
                  <a:cubicBezTo>
                    <a:pt x="75" y="468"/>
                    <a:pt x="78" y="467"/>
                    <a:pt x="81" y="465"/>
                  </a:cubicBezTo>
                  <a:lnTo>
                    <a:pt x="114" y="447"/>
                  </a:lnTo>
                  <a:lnTo>
                    <a:pt x="125" y="447"/>
                  </a:lnTo>
                  <a:cubicBezTo>
                    <a:pt x="140" y="461"/>
                    <a:pt x="154" y="472"/>
                    <a:pt x="169" y="483"/>
                  </a:cubicBezTo>
                  <a:cubicBezTo>
                    <a:pt x="176" y="487"/>
                    <a:pt x="176" y="491"/>
                    <a:pt x="176" y="498"/>
                  </a:cubicBezTo>
                  <a:lnTo>
                    <a:pt x="165" y="527"/>
                  </a:lnTo>
                  <a:cubicBezTo>
                    <a:pt x="162" y="538"/>
                    <a:pt x="169" y="553"/>
                    <a:pt x="180" y="557"/>
                  </a:cubicBezTo>
                  <a:lnTo>
                    <a:pt x="235" y="575"/>
                  </a:lnTo>
                  <a:cubicBezTo>
                    <a:pt x="237" y="576"/>
                    <a:pt x="239" y="576"/>
                    <a:pt x="241" y="576"/>
                  </a:cubicBezTo>
                  <a:cubicBezTo>
                    <a:pt x="250" y="576"/>
                    <a:pt x="261" y="569"/>
                    <a:pt x="264" y="557"/>
                  </a:cubicBezTo>
                  <a:lnTo>
                    <a:pt x="275" y="524"/>
                  </a:lnTo>
                  <a:cubicBezTo>
                    <a:pt x="275" y="520"/>
                    <a:pt x="282" y="516"/>
                    <a:pt x="286" y="516"/>
                  </a:cubicBezTo>
                  <a:cubicBezTo>
                    <a:pt x="304" y="516"/>
                    <a:pt x="323" y="516"/>
                    <a:pt x="341" y="513"/>
                  </a:cubicBezTo>
                  <a:cubicBezTo>
                    <a:pt x="342" y="512"/>
                    <a:pt x="343" y="511"/>
                    <a:pt x="345" y="511"/>
                  </a:cubicBezTo>
                  <a:cubicBezTo>
                    <a:pt x="348" y="511"/>
                    <a:pt x="353" y="515"/>
                    <a:pt x="356" y="520"/>
                  </a:cubicBezTo>
                  <a:lnTo>
                    <a:pt x="367" y="546"/>
                  </a:lnTo>
                  <a:cubicBezTo>
                    <a:pt x="371" y="555"/>
                    <a:pt x="380" y="560"/>
                    <a:pt x="388" y="560"/>
                  </a:cubicBezTo>
                  <a:cubicBezTo>
                    <a:pt x="392" y="560"/>
                    <a:pt x="396" y="559"/>
                    <a:pt x="400" y="557"/>
                  </a:cubicBezTo>
                  <a:lnTo>
                    <a:pt x="451" y="535"/>
                  </a:lnTo>
                  <a:cubicBezTo>
                    <a:pt x="462" y="527"/>
                    <a:pt x="465" y="513"/>
                    <a:pt x="462" y="502"/>
                  </a:cubicBezTo>
                  <a:lnTo>
                    <a:pt x="447" y="472"/>
                  </a:lnTo>
                  <a:cubicBezTo>
                    <a:pt x="443" y="465"/>
                    <a:pt x="443" y="461"/>
                    <a:pt x="447" y="458"/>
                  </a:cubicBezTo>
                  <a:cubicBezTo>
                    <a:pt x="462" y="443"/>
                    <a:pt x="473" y="429"/>
                    <a:pt x="484" y="414"/>
                  </a:cubicBezTo>
                  <a:cubicBezTo>
                    <a:pt x="487" y="410"/>
                    <a:pt x="495" y="410"/>
                    <a:pt x="498" y="410"/>
                  </a:cubicBezTo>
                  <a:lnTo>
                    <a:pt x="528" y="421"/>
                  </a:lnTo>
                  <a:cubicBezTo>
                    <a:pt x="531" y="422"/>
                    <a:pt x="534" y="423"/>
                    <a:pt x="537" y="423"/>
                  </a:cubicBezTo>
                  <a:cubicBezTo>
                    <a:pt x="547" y="423"/>
                    <a:pt x="554" y="418"/>
                    <a:pt x="557" y="407"/>
                  </a:cubicBezTo>
                  <a:lnTo>
                    <a:pt x="579" y="355"/>
                  </a:lnTo>
                  <a:cubicBezTo>
                    <a:pt x="583" y="344"/>
                    <a:pt x="575" y="330"/>
                    <a:pt x="564" y="326"/>
                  </a:cubicBezTo>
                  <a:lnTo>
                    <a:pt x="531" y="311"/>
                  </a:lnTo>
                  <a:cubicBezTo>
                    <a:pt x="528" y="311"/>
                    <a:pt x="524" y="304"/>
                    <a:pt x="524" y="300"/>
                  </a:cubicBezTo>
                  <a:cubicBezTo>
                    <a:pt x="524" y="282"/>
                    <a:pt x="524" y="264"/>
                    <a:pt x="520" y="245"/>
                  </a:cubicBezTo>
                  <a:cubicBezTo>
                    <a:pt x="520" y="242"/>
                    <a:pt x="524" y="238"/>
                    <a:pt x="528" y="234"/>
                  </a:cubicBezTo>
                  <a:lnTo>
                    <a:pt x="557" y="224"/>
                  </a:lnTo>
                  <a:cubicBezTo>
                    <a:pt x="572" y="216"/>
                    <a:pt x="575" y="202"/>
                    <a:pt x="572" y="191"/>
                  </a:cubicBezTo>
                  <a:lnTo>
                    <a:pt x="550" y="139"/>
                  </a:lnTo>
                  <a:cubicBezTo>
                    <a:pt x="544" y="131"/>
                    <a:pt x="535" y="125"/>
                    <a:pt x="526" y="125"/>
                  </a:cubicBezTo>
                  <a:cubicBezTo>
                    <a:pt x="523" y="125"/>
                    <a:pt x="520" y="126"/>
                    <a:pt x="517" y="128"/>
                  </a:cubicBezTo>
                  <a:lnTo>
                    <a:pt x="484" y="139"/>
                  </a:lnTo>
                  <a:cubicBezTo>
                    <a:pt x="482" y="141"/>
                    <a:pt x="480" y="142"/>
                    <a:pt x="478" y="142"/>
                  </a:cubicBezTo>
                  <a:cubicBezTo>
                    <a:pt x="476" y="142"/>
                    <a:pt x="475" y="141"/>
                    <a:pt x="473" y="139"/>
                  </a:cubicBezTo>
                  <a:cubicBezTo>
                    <a:pt x="458" y="125"/>
                    <a:pt x="447" y="110"/>
                    <a:pt x="432" y="99"/>
                  </a:cubicBezTo>
                  <a:cubicBezTo>
                    <a:pt x="425" y="95"/>
                    <a:pt x="425" y="92"/>
                    <a:pt x="429" y="84"/>
                  </a:cubicBezTo>
                  <a:lnTo>
                    <a:pt x="440" y="55"/>
                  </a:lnTo>
                  <a:cubicBezTo>
                    <a:pt x="443" y="44"/>
                    <a:pt x="440" y="29"/>
                    <a:pt x="425" y="26"/>
                  </a:cubicBezTo>
                  <a:lnTo>
                    <a:pt x="374" y="4"/>
                  </a:lnTo>
                  <a:cubicBezTo>
                    <a:pt x="371" y="2"/>
                    <a:pt x="367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10;p40">
              <a:extLst>
                <a:ext uri="{FF2B5EF4-FFF2-40B4-BE49-F238E27FC236}">
                  <a16:creationId xmlns:a16="http://schemas.microsoft.com/office/drawing/2014/main" id="{1459A459-190B-4D6F-83FA-3C6B342DFD35}"/>
                </a:ext>
              </a:extLst>
            </p:cNvPr>
            <p:cNvSpPr/>
            <p:nvPr/>
          </p:nvSpPr>
          <p:spPr>
            <a:xfrm>
              <a:off x="7959072" y="2859068"/>
              <a:ext cx="138780" cy="135943"/>
            </a:xfrm>
            <a:custGeom>
              <a:avLst/>
              <a:gdLst/>
              <a:ahLst/>
              <a:cxnLst/>
              <a:rect l="l" t="t" r="r" b="b"/>
              <a:pathLst>
                <a:path w="587" h="575" extrusionOk="0">
                  <a:moveTo>
                    <a:pt x="287" y="180"/>
                  </a:moveTo>
                  <a:cubicBezTo>
                    <a:pt x="329" y="180"/>
                    <a:pt x="372" y="207"/>
                    <a:pt x="382" y="258"/>
                  </a:cubicBezTo>
                  <a:cubicBezTo>
                    <a:pt x="389" y="298"/>
                    <a:pt x="371" y="338"/>
                    <a:pt x="338" y="360"/>
                  </a:cubicBezTo>
                  <a:cubicBezTo>
                    <a:pt x="322" y="370"/>
                    <a:pt x="305" y="374"/>
                    <a:pt x="289" y="374"/>
                  </a:cubicBezTo>
                  <a:cubicBezTo>
                    <a:pt x="225" y="374"/>
                    <a:pt x="170" y="306"/>
                    <a:pt x="202" y="236"/>
                  </a:cubicBezTo>
                  <a:cubicBezTo>
                    <a:pt x="219" y="198"/>
                    <a:pt x="253" y="180"/>
                    <a:pt x="287" y="180"/>
                  </a:cubicBezTo>
                  <a:close/>
                  <a:moveTo>
                    <a:pt x="368" y="0"/>
                  </a:moveTo>
                  <a:cubicBezTo>
                    <a:pt x="358" y="0"/>
                    <a:pt x="351" y="4"/>
                    <a:pt x="345" y="13"/>
                  </a:cubicBezTo>
                  <a:lnTo>
                    <a:pt x="334" y="45"/>
                  </a:lnTo>
                  <a:cubicBezTo>
                    <a:pt x="330" y="53"/>
                    <a:pt x="327" y="53"/>
                    <a:pt x="319" y="53"/>
                  </a:cubicBezTo>
                  <a:lnTo>
                    <a:pt x="265" y="53"/>
                  </a:lnTo>
                  <a:cubicBezTo>
                    <a:pt x="261" y="53"/>
                    <a:pt x="254" y="53"/>
                    <a:pt x="254" y="45"/>
                  </a:cubicBezTo>
                  <a:lnTo>
                    <a:pt x="243" y="16"/>
                  </a:lnTo>
                  <a:cubicBezTo>
                    <a:pt x="237" y="7"/>
                    <a:pt x="228" y="1"/>
                    <a:pt x="217" y="1"/>
                  </a:cubicBezTo>
                  <a:cubicBezTo>
                    <a:pt x="215" y="1"/>
                    <a:pt x="212" y="1"/>
                    <a:pt x="210" y="2"/>
                  </a:cubicBezTo>
                  <a:lnTo>
                    <a:pt x="158" y="24"/>
                  </a:lnTo>
                  <a:cubicBezTo>
                    <a:pt x="147" y="27"/>
                    <a:pt x="140" y="42"/>
                    <a:pt x="144" y="53"/>
                  </a:cubicBezTo>
                  <a:lnTo>
                    <a:pt x="158" y="86"/>
                  </a:lnTo>
                  <a:cubicBezTo>
                    <a:pt x="158" y="89"/>
                    <a:pt x="158" y="97"/>
                    <a:pt x="151" y="100"/>
                  </a:cubicBezTo>
                  <a:cubicBezTo>
                    <a:pt x="133" y="115"/>
                    <a:pt x="118" y="130"/>
                    <a:pt x="103" y="152"/>
                  </a:cubicBezTo>
                  <a:cubicBezTo>
                    <a:pt x="100" y="155"/>
                    <a:pt x="96" y="155"/>
                    <a:pt x="89" y="155"/>
                  </a:cubicBezTo>
                  <a:lnTo>
                    <a:pt x="56" y="141"/>
                  </a:lnTo>
                  <a:cubicBezTo>
                    <a:pt x="54" y="140"/>
                    <a:pt x="52" y="140"/>
                    <a:pt x="50" y="140"/>
                  </a:cubicBezTo>
                  <a:cubicBezTo>
                    <a:pt x="41" y="140"/>
                    <a:pt x="33" y="146"/>
                    <a:pt x="27" y="155"/>
                  </a:cubicBezTo>
                  <a:lnTo>
                    <a:pt x="5" y="207"/>
                  </a:lnTo>
                  <a:cubicBezTo>
                    <a:pt x="1" y="218"/>
                    <a:pt x="8" y="232"/>
                    <a:pt x="19" y="240"/>
                  </a:cubicBezTo>
                  <a:lnTo>
                    <a:pt x="56" y="254"/>
                  </a:lnTo>
                  <a:cubicBezTo>
                    <a:pt x="60" y="254"/>
                    <a:pt x="63" y="258"/>
                    <a:pt x="63" y="265"/>
                  </a:cubicBezTo>
                  <a:cubicBezTo>
                    <a:pt x="60" y="291"/>
                    <a:pt x="63" y="316"/>
                    <a:pt x="67" y="342"/>
                  </a:cubicBezTo>
                  <a:cubicBezTo>
                    <a:pt x="71" y="349"/>
                    <a:pt x="67" y="353"/>
                    <a:pt x="63" y="357"/>
                  </a:cubicBezTo>
                  <a:lnTo>
                    <a:pt x="34" y="371"/>
                  </a:lnTo>
                  <a:cubicBezTo>
                    <a:pt x="23" y="379"/>
                    <a:pt x="19" y="393"/>
                    <a:pt x="27" y="404"/>
                  </a:cubicBezTo>
                  <a:lnTo>
                    <a:pt x="52" y="452"/>
                  </a:lnTo>
                  <a:cubicBezTo>
                    <a:pt x="55" y="460"/>
                    <a:pt x="63" y="466"/>
                    <a:pt x="72" y="466"/>
                  </a:cubicBezTo>
                  <a:cubicBezTo>
                    <a:pt x="75" y="466"/>
                    <a:pt x="78" y="465"/>
                    <a:pt x="82" y="463"/>
                  </a:cubicBezTo>
                  <a:lnTo>
                    <a:pt x="114" y="448"/>
                  </a:lnTo>
                  <a:cubicBezTo>
                    <a:pt x="116" y="446"/>
                    <a:pt x="119" y="445"/>
                    <a:pt x="122" y="445"/>
                  </a:cubicBezTo>
                  <a:cubicBezTo>
                    <a:pt x="125" y="445"/>
                    <a:pt x="127" y="446"/>
                    <a:pt x="129" y="448"/>
                  </a:cubicBezTo>
                  <a:cubicBezTo>
                    <a:pt x="140" y="463"/>
                    <a:pt x="155" y="474"/>
                    <a:pt x="169" y="485"/>
                  </a:cubicBezTo>
                  <a:cubicBezTo>
                    <a:pt x="177" y="485"/>
                    <a:pt x="177" y="492"/>
                    <a:pt x="177" y="496"/>
                  </a:cubicBezTo>
                  <a:lnTo>
                    <a:pt x="166" y="525"/>
                  </a:lnTo>
                  <a:cubicBezTo>
                    <a:pt x="162" y="540"/>
                    <a:pt x="169" y="551"/>
                    <a:pt x="180" y="558"/>
                  </a:cubicBezTo>
                  <a:lnTo>
                    <a:pt x="235" y="573"/>
                  </a:lnTo>
                  <a:cubicBezTo>
                    <a:pt x="238" y="574"/>
                    <a:pt x="241" y="574"/>
                    <a:pt x="243" y="574"/>
                  </a:cubicBezTo>
                  <a:cubicBezTo>
                    <a:pt x="253" y="574"/>
                    <a:pt x="262" y="569"/>
                    <a:pt x="265" y="558"/>
                  </a:cubicBezTo>
                  <a:lnTo>
                    <a:pt x="276" y="525"/>
                  </a:lnTo>
                  <a:cubicBezTo>
                    <a:pt x="279" y="521"/>
                    <a:pt x="283" y="518"/>
                    <a:pt x="287" y="518"/>
                  </a:cubicBezTo>
                  <a:cubicBezTo>
                    <a:pt x="305" y="518"/>
                    <a:pt x="323" y="518"/>
                    <a:pt x="341" y="514"/>
                  </a:cubicBezTo>
                  <a:cubicBezTo>
                    <a:pt x="344" y="513"/>
                    <a:pt x="345" y="513"/>
                    <a:pt x="347" y="513"/>
                  </a:cubicBezTo>
                  <a:cubicBezTo>
                    <a:pt x="351" y="513"/>
                    <a:pt x="354" y="515"/>
                    <a:pt x="356" y="518"/>
                  </a:cubicBezTo>
                  <a:lnTo>
                    <a:pt x="371" y="547"/>
                  </a:lnTo>
                  <a:cubicBezTo>
                    <a:pt x="373" y="555"/>
                    <a:pt x="382" y="561"/>
                    <a:pt x="390" y="561"/>
                  </a:cubicBezTo>
                  <a:cubicBezTo>
                    <a:pt x="394" y="561"/>
                    <a:pt x="397" y="560"/>
                    <a:pt x="400" y="558"/>
                  </a:cubicBezTo>
                  <a:lnTo>
                    <a:pt x="451" y="536"/>
                  </a:lnTo>
                  <a:cubicBezTo>
                    <a:pt x="462" y="529"/>
                    <a:pt x="470" y="514"/>
                    <a:pt x="462" y="503"/>
                  </a:cubicBezTo>
                  <a:lnTo>
                    <a:pt x="448" y="470"/>
                  </a:lnTo>
                  <a:cubicBezTo>
                    <a:pt x="444" y="467"/>
                    <a:pt x="448" y="459"/>
                    <a:pt x="451" y="456"/>
                  </a:cubicBezTo>
                  <a:cubicBezTo>
                    <a:pt x="462" y="445"/>
                    <a:pt x="477" y="430"/>
                    <a:pt x="488" y="415"/>
                  </a:cubicBezTo>
                  <a:cubicBezTo>
                    <a:pt x="488" y="413"/>
                    <a:pt x="492" y="410"/>
                    <a:pt x="495" y="410"/>
                  </a:cubicBezTo>
                  <a:cubicBezTo>
                    <a:pt x="496" y="410"/>
                    <a:pt x="498" y="411"/>
                    <a:pt x="499" y="412"/>
                  </a:cubicBezTo>
                  <a:lnTo>
                    <a:pt x="532" y="423"/>
                  </a:lnTo>
                  <a:cubicBezTo>
                    <a:pt x="534" y="423"/>
                    <a:pt x="536" y="424"/>
                    <a:pt x="538" y="424"/>
                  </a:cubicBezTo>
                  <a:cubicBezTo>
                    <a:pt x="548" y="424"/>
                    <a:pt x="558" y="417"/>
                    <a:pt x="561" y="408"/>
                  </a:cubicBezTo>
                  <a:lnTo>
                    <a:pt x="579" y="357"/>
                  </a:lnTo>
                  <a:cubicBezTo>
                    <a:pt x="587" y="342"/>
                    <a:pt x="579" y="331"/>
                    <a:pt x="568" y="324"/>
                  </a:cubicBezTo>
                  <a:lnTo>
                    <a:pt x="535" y="313"/>
                  </a:lnTo>
                  <a:cubicBezTo>
                    <a:pt x="528" y="309"/>
                    <a:pt x="525" y="305"/>
                    <a:pt x="528" y="302"/>
                  </a:cubicBezTo>
                  <a:cubicBezTo>
                    <a:pt x="528" y="283"/>
                    <a:pt x="528" y="265"/>
                    <a:pt x="525" y="247"/>
                  </a:cubicBezTo>
                  <a:cubicBezTo>
                    <a:pt x="521" y="240"/>
                    <a:pt x="525" y="236"/>
                    <a:pt x="532" y="232"/>
                  </a:cubicBezTo>
                  <a:lnTo>
                    <a:pt x="561" y="221"/>
                  </a:lnTo>
                  <a:cubicBezTo>
                    <a:pt x="572" y="214"/>
                    <a:pt x="576" y="203"/>
                    <a:pt x="572" y="188"/>
                  </a:cubicBezTo>
                  <a:lnTo>
                    <a:pt x="550" y="137"/>
                  </a:lnTo>
                  <a:cubicBezTo>
                    <a:pt x="548" y="129"/>
                    <a:pt x="539" y="123"/>
                    <a:pt x="529" y="123"/>
                  </a:cubicBezTo>
                  <a:cubicBezTo>
                    <a:pt x="525" y="123"/>
                    <a:pt x="521" y="124"/>
                    <a:pt x="517" y="126"/>
                  </a:cubicBezTo>
                  <a:lnTo>
                    <a:pt x="488" y="141"/>
                  </a:lnTo>
                  <a:cubicBezTo>
                    <a:pt x="481" y="141"/>
                    <a:pt x="477" y="141"/>
                    <a:pt x="473" y="137"/>
                  </a:cubicBezTo>
                  <a:cubicBezTo>
                    <a:pt x="462" y="122"/>
                    <a:pt x="448" y="108"/>
                    <a:pt x="433" y="97"/>
                  </a:cubicBezTo>
                  <a:cubicBezTo>
                    <a:pt x="429" y="93"/>
                    <a:pt x="426" y="89"/>
                    <a:pt x="429" y="82"/>
                  </a:cubicBezTo>
                  <a:lnTo>
                    <a:pt x="440" y="53"/>
                  </a:lnTo>
                  <a:cubicBezTo>
                    <a:pt x="448" y="42"/>
                    <a:pt x="440" y="27"/>
                    <a:pt x="429" y="24"/>
                  </a:cubicBezTo>
                  <a:lnTo>
                    <a:pt x="378" y="2"/>
                  </a:lnTo>
                  <a:cubicBezTo>
                    <a:pt x="374" y="1"/>
                    <a:pt x="371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198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C69AF75-95FA-4B4E-B20E-92395BA2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21" y="380352"/>
            <a:ext cx="8100000" cy="572700"/>
          </a:xfrm>
        </p:spPr>
        <p:txBody>
          <a:bodyPr/>
          <a:lstStyle/>
          <a:p>
            <a:r>
              <a:rPr lang="pt-BR" dirty="0"/>
              <a:t>Página Inicial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FB9344D-394A-42BC-A478-71DD129DF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57"/>
          <a:stretch/>
        </p:blipFill>
        <p:spPr>
          <a:xfrm>
            <a:off x="2134847" y="1185286"/>
            <a:ext cx="4910305" cy="35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454471F-65A0-4B6D-BFB5-64DC53CD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65" y="1263040"/>
            <a:ext cx="6577070" cy="3172585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7148CE79-27C3-4138-8639-C20407736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</p:spPr>
        <p:txBody>
          <a:bodyPr/>
          <a:lstStyle/>
          <a:p>
            <a:r>
              <a:rPr lang="pt-BR" sz="4000" dirty="0"/>
              <a:t>Gerenciador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10312683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462</Words>
  <Application>Microsoft Office PowerPoint</Application>
  <PresentationFormat>Apresentação na tela (16:9)</PresentationFormat>
  <Paragraphs>54</Paragraphs>
  <Slides>22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Libre Franklin</vt:lpstr>
      <vt:lpstr>Libre Franklin Thin</vt:lpstr>
      <vt:lpstr>Calibri</vt:lpstr>
      <vt:lpstr>Arial</vt:lpstr>
      <vt:lpstr>Roboto</vt:lpstr>
      <vt:lpstr>Be Vietnam ExtraBold</vt:lpstr>
      <vt:lpstr>Isometric SEO Strategy by Slidesgo</vt:lpstr>
      <vt:lpstr>Apresentação do PowerPoint</vt:lpstr>
      <vt:lpstr>Segmento do mercado</vt:lpstr>
      <vt:lpstr>Contexto </vt:lpstr>
      <vt:lpstr>Baixa Produtividade e Absenteísmo </vt:lpstr>
      <vt:lpstr>Apresentação do PowerPoint</vt:lpstr>
      <vt:lpstr>Apresentação do PowerPoint</vt:lpstr>
      <vt:lpstr>Ferramenta de Gestão – Back log</vt:lpstr>
      <vt:lpstr>Página Inicial</vt:lpstr>
      <vt:lpstr>Gerenciador de Requisitos</vt:lpstr>
      <vt:lpstr>Convite</vt:lpstr>
      <vt:lpstr>Estrutura  do  Site</vt:lpstr>
      <vt:lpstr>Simulador Financeiro</vt:lpstr>
      <vt:lpstr>MySQL - Tabelas</vt:lpstr>
      <vt:lpstr>Demonstração Arduíno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Luminosidade</dc:title>
  <dc:creator>Karina</dc:creator>
  <cp:lastModifiedBy>Karina</cp:lastModifiedBy>
  <cp:revision>12</cp:revision>
  <dcterms:modified xsi:type="dcterms:W3CDTF">2021-09-09T13:06:14Z</dcterms:modified>
</cp:coreProperties>
</file>